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690"/>
  </p:normalViewPr>
  <p:slideViewPr>
    <p:cSldViewPr snapToGrid="0">
      <p:cViewPr>
        <p:scale>
          <a:sx n="78" d="100"/>
          <a:sy n="78" d="100"/>
        </p:scale>
        <p:origin x="1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7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8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1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4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672E6-4DDF-DD4C-8BC5-C83509C9ACF2}" type="datetimeFigureOut">
              <a:rPr lang="en-US" smtClean="0"/>
              <a:t>4/22/24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AE771E-82AA-3746-82DA-77FCA37DB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E47384-9F65-EF54-AA1E-8B30BAFEA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" y="4068982"/>
            <a:ext cx="12191696" cy="2514949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In late May, teachers will receive an email with a link to a Qualtrics survey.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We  especially want feedback from 3</a:t>
            </a:r>
            <a:r>
              <a:rPr lang="en-US" baseline="30000" dirty="0">
                <a:solidFill>
                  <a:schemeClr val="tx2"/>
                </a:solidFill>
                <a:latin typeface="Georgia" panose="02040502050405020303" pitchFamily="18" charset="0"/>
              </a:rPr>
              <a:t>rd</a:t>
            </a:r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 – 5</a:t>
            </a:r>
            <a:r>
              <a:rPr lang="en-US" baseline="30000" dirty="0">
                <a:solidFill>
                  <a:schemeClr val="tx2"/>
                </a:solidFill>
                <a:latin typeface="Georgia" panose="02040502050405020303" pitchFamily="18" charset="0"/>
              </a:rPr>
              <a:t>th</a:t>
            </a:r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 grade classroom teachers on how 2</a:t>
            </a:r>
            <a:r>
              <a:rPr lang="en-US" baseline="30000" dirty="0">
                <a:solidFill>
                  <a:schemeClr val="tx2"/>
                </a:solidFill>
                <a:latin typeface="Georgia" panose="02040502050405020303" pitchFamily="18" charset="0"/>
              </a:rPr>
              <a:t>nd</a:t>
            </a:r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 edition EBO align to educational standards and ways to improve the book.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A 3</a:t>
            </a:r>
            <a:r>
              <a:rPr lang="en-US" baseline="30000" dirty="0">
                <a:solidFill>
                  <a:schemeClr val="tx2"/>
                </a:solidFill>
                <a:latin typeface="Georgia" panose="02040502050405020303" pitchFamily="18" charset="0"/>
              </a:rPr>
              <a:t>rd</a:t>
            </a:r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 edition book will be created to incorporate feedback. Teachers who respond to the survey will be first in line to receive a free classroom set of the 3</a:t>
            </a:r>
            <a:r>
              <a:rPr lang="en-US" baseline="30000" dirty="0">
                <a:solidFill>
                  <a:schemeClr val="tx2"/>
                </a:solidFill>
                <a:latin typeface="Georgia" panose="02040502050405020303" pitchFamily="18" charset="0"/>
              </a:rPr>
              <a:t>rd</a:t>
            </a:r>
            <a:r>
              <a:rPr lang="en-US" dirty="0">
                <a:solidFill>
                  <a:schemeClr val="tx2"/>
                </a:solidFill>
                <a:latin typeface="Georgia" panose="02040502050405020303" pitchFamily="18" charset="0"/>
              </a:rPr>
              <a:t> edition EBO!  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842F0FCB-8511-8BC2-33A6-09BD1AA2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48" y="522530"/>
            <a:ext cx="10555905" cy="34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78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Mouzong, Christine</dc:creator>
  <cp:lastModifiedBy>Mouzong, Christine</cp:lastModifiedBy>
  <cp:revision>1</cp:revision>
  <dcterms:created xsi:type="dcterms:W3CDTF">2024-04-22T15:55:20Z</dcterms:created>
  <dcterms:modified xsi:type="dcterms:W3CDTF">2024-04-22T16:03:13Z</dcterms:modified>
</cp:coreProperties>
</file>