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/>
    <p:restoredTop sz="95574"/>
  </p:normalViewPr>
  <p:slideViewPr>
    <p:cSldViewPr snapToGrid="0">
      <p:cViewPr varScale="1">
        <p:scale>
          <a:sx n="120" d="100"/>
          <a:sy n="120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EC318-C9B2-D4BA-F0EB-5487809B5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42AFB2-9D18-071E-C540-4FAE7C6AD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95DF8-0ADA-9604-94C4-7767687B2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2C0-6B44-0141-97BF-B5A4B598EA0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B9DA6-4676-82E4-8C59-7140EF82D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A0274-4363-3015-2018-67507BFD4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06E6-7DC2-FE41-956E-F6ED774B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5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8726C-CD25-B53A-1C2D-CD13D23CE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E149B-6D34-A78D-B015-4CB48BD53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33829-E981-94EA-C325-0A2AD286C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2C0-6B44-0141-97BF-B5A4B598EA0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8C008-81EC-1B7B-0F02-067955A6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F41C4-0A67-F6B4-7A64-A1D1D28F8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06E6-7DC2-FE41-956E-F6ED774B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5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60FD8D-A975-9A6A-269C-2862B43311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D910E-B2A3-D863-0975-B84C9E223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71783-06AB-05B5-44C1-47879B3A9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2C0-6B44-0141-97BF-B5A4B598EA0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40B94-C519-5151-7E7C-BC8131E3F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E8D3C-8D1A-5180-2A06-925CC1A91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06E6-7DC2-FE41-956E-F6ED774B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7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8EF23-BDE6-54D5-9686-96702A97D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D395A-A2A7-2DD5-2014-21ABF385F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4A0CF-6C9B-90F7-64D6-521BCD378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2C0-6B44-0141-97BF-B5A4B598EA0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553D8-F262-9F2A-4766-3E2176455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8D442-3BD2-D5A6-5F0E-8FBF7A734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06E6-7DC2-FE41-956E-F6ED774B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3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6A4D5-0FD3-D810-C478-03A153DF7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09889-CBA7-7AF3-05D4-9593D7F6C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E11DB-221F-F584-A4CB-A836E1049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2C0-6B44-0141-97BF-B5A4B598EA0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B1047-A8C4-907F-E495-77FA0E780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04395-C447-2EE0-1E9E-018600382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06E6-7DC2-FE41-956E-F6ED774B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6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1B981-3986-C4EA-69C9-37B7F1511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CC680-792E-7207-20E9-14854D738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59208-C33C-D372-CDFA-607D1E4C8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D05C71-A9E9-D30A-B984-C9BB8AFA6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2C0-6B44-0141-97BF-B5A4B598EA0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3EA66-17B3-702A-8530-A252F72F9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0EAF3-8CE6-E1E6-623D-BF55BCBF0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06E6-7DC2-FE41-956E-F6ED774B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7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642CC-2274-7B78-4B9D-E6A69C331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87428-3F1A-F46C-A12B-857E17CD6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569E2D-CAD3-18A4-06DB-D82E50436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65770B-79A8-2DEC-2D10-7A321D2F3F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75B9B2-662A-7EAB-038B-312DEB2100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D19D30-4BB2-92B6-175B-DE950289E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2C0-6B44-0141-97BF-B5A4B598EA0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FF2050-9021-B13E-AAB0-04B21F884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C55078-6C86-6A5F-2D1D-8142A86A2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06E6-7DC2-FE41-956E-F6ED774B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0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94CD7-B105-E3AE-0D8F-9F52919E0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FCA875-17F8-BEF9-353A-AF62ED38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2C0-6B44-0141-97BF-B5A4B598EA0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C560C4-787B-67DE-7697-3DE6A6AD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4A134C-EEC9-46D2-AA81-4F32E21C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06E6-7DC2-FE41-956E-F6ED774B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7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41884F-3CA9-C9E5-4F8A-FE44C3783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2C0-6B44-0141-97BF-B5A4B598EA0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AB344-108C-0F0D-CA8E-856B6CC71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D8A12-FA6F-CCFA-F9A5-2CE3C19D0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06E6-7DC2-FE41-956E-F6ED774B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8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54121-BAE1-7423-9367-D29727D0F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528E1-5324-7809-B5E7-91EC9B715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ACA95-1567-3D75-1433-B4742DD4A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8A994-6747-F93B-826D-95B71EA2E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2C0-6B44-0141-97BF-B5A4B598EA0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9C6BB-76B0-C26B-D055-BA5FB15D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36A0C-4677-FDF8-74A5-03F5D11EE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06E6-7DC2-FE41-956E-F6ED774B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4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F063C-FF49-A0A8-B1B2-110FC449B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9ABCEC-384E-B003-2A42-F206BD29D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BF786-C8B7-A8AC-AC6A-968CBC8E3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D8C10-909A-EBB6-B822-8E4F3C5C4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2C0-6B44-0141-97BF-B5A4B598EA0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00BF6-E9F5-7788-0EED-91A195CDA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11FFA3-EC25-9FE5-4A10-B4C1BAD76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06E6-7DC2-FE41-956E-F6ED774B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6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42498E-76E4-CDE5-5856-89955CB5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7190B-6D81-09A7-9DD5-48B452A7A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89D6C-D8B4-35F7-401E-1EBE194364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C62C0-6B44-0141-97BF-B5A4B598EA0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D453C-848A-51A3-2466-36B5AC43F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A65A7-8045-770C-03CE-3B94F131D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406E6-7DC2-FE41-956E-F6ED774B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3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cloud, nature, water&#10;&#10;Description automatically generated">
            <a:extLst>
              <a:ext uri="{FF2B5EF4-FFF2-40B4-BE49-F238E27FC236}">
                <a16:creationId xmlns:a16="http://schemas.microsoft.com/office/drawing/2014/main" id="{F022D3F1-7EF4-C83B-D35C-51EE0AD658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54AD3BF-6074-C3B0-1817-5F06D8CE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2900"/>
            <a:ext cx="6797405" cy="97590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Britannic Bold" panose="020B0903060703020204" pitchFamily="34" charset="77"/>
                <a:cs typeface="Bangla MN" pitchFamily="2" charset="0"/>
              </a:rPr>
              <a:t>UPDATE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6BC491F-939B-06CC-36DE-775E4B119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5794"/>
            <a:ext cx="10224247" cy="443063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Our 2023 end of year data has been submitted early. Go team!</a:t>
            </a:r>
            <a:r>
              <a:rPr lang="en-US" sz="3600" b="1" dirty="0">
                <a:sym typeface="Wingdings" pitchFamily="2" charset="2"/>
              </a:rPr>
              <a:t>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>
                <a:sym typeface="Wingdings" pitchFamily="2" charset="2"/>
              </a:rPr>
              <a:t>Please do not enter any </a:t>
            </a:r>
            <a:r>
              <a:rPr lang="en-US" sz="3600" b="1">
                <a:sym typeface="Wingdings" pitchFamily="2" charset="2"/>
              </a:rPr>
              <a:t>new data </a:t>
            </a:r>
            <a:r>
              <a:rPr lang="en-US" sz="3600" b="1" dirty="0">
                <a:sym typeface="Wingdings" pitchFamily="2" charset="2"/>
              </a:rPr>
              <a:t>into WebNEERS until we receive access to FFY2024 (Nov 15</a:t>
            </a:r>
            <a:r>
              <a:rPr lang="en-US" sz="3600" b="1" baseline="30000" dirty="0">
                <a:sym typeface="Wingdings" pitchFamily="2" charset="2"/>
              </a:rPr>
              <a:t>th</a:t>
            </a:r>
            <a:r>
              <a:rPr lang="en-US" sz="3600" b="1" dirty="0">
                <a:sym typeface="Wingdings" pitchFamily="2" charset="2"/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Our next Zoom call will be Nov 13</a:t>
            </a:r>
            <a:r>
              <a:rPr lang="en-US" sz="3600" b="1" baseline="30000" dirty="0"/>
              <a:t>th</a:t>
            </a:r>
            <a:r>
              <a:rPr lang="en-US" sz="3600" b="1" dirty="0"/>
              <a:t> at 9am. Calendar invite will be sent soon! 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8B96876B-3E55-6477-2067-456639AE1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4063" y="338795"/>
            <a:ext cx="1894002" cy="134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15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53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Bangla MN</vt:lpstr>
      <vt:lpstr>Britannic Bold</vt:lpstr>
      <vt:lpstr>Calibri</vt:lpstr>
      <vt:lpstr>Calibri Light</vt:lpstr>
      <vt:lpstr>Wingdings</vt:lpstr>
      <vt:lpstr>Office Theme</vt:lpstr>
      <vt:lpstr>UPDATE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</dc:title>
  <dc:creator>Senior Angulo, Joyce</dc:creator>
  <cp:lastModifiedBy>Russell, Stephanie Alice</cp:lastModifiedBy>
  <cp:revision>4</cp:revision>
  <dcterms:created xsi:type="dcterms:W3CDTF">2023-10-18T21:53:18Z</dcterms:created>
  <dcterms:modified xsi:type="dcterms:W3CDTF">2023-10-23T20:56:12Z</dcterms:modified>
</cp:coreProperties>
</file>