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8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8F30C7B-43B0-C64A-9C9B-2013C8CA8515}">
          <p14:sldIdLst>
            <p14:sldId id="256"/>
            <p14:sldId id="28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1687956-AE87-C24A-A361-176934D80E38}" name="Sarah Ann Hess" initials="SAH" userId="S::sah367@cornell.edu::20855d53-fdd3-4039-bfa5-cd7c9dc93b6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6327" autoAdjust="0"/>
  </p:normalViewPr>
  <p:slideViewPr>
    <p:cSldViewPr snapToGrid="0">
      <p:cViewPr varScale="1">
        <p:scale>
          <a:sx n="123" d="100"/>
          <a:sy n="123" d="100"/>
        </p:scale>
        <p:origin x="16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8B193-FCD4-4D69-97A2-F67BE182C951}" type="datetimeFigureOut">
              <a:rPr lang="en-US" smtClean="0"/>
              <a:t>2/25/24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767D4-0B7D-4F94-9DBB-81C94C1A3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607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E767D4-0B7D-4F94-9DBB-81C94C1A3B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12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F8E31-2098-F865-2688-F8E2F0B279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FCEDFE-73D8-3805-896D-BB46BF4DDF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70B2D-CA67-1B48-C8F8-99F00C85F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808F-4A1A-EA4F-A3C8-7193EAA12408}" type="datetimeFigureOut">
              <a:rPr lang="en-US" smtClean="0"/>
              <a:t>2/25/24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2CE1C-6B66-3262-C057-BA8CC202A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BC1A1B-FAFD-E421-F0EF-62916E5E7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C9DD-2570-5E44-A42D-0DAC9AFB2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64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16D9E-1C72-6403-506D-8F18BA943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9309D2-484A-E9B3-CCC9-A5223B2A3F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F48D2-E2DE-39A0-E1C6-8862737B1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808F-4A1A-EA4F-A3C8-7193EAA12408}" type="datetimeFigureOut">
              <a:rPr lang="en-US" smtClean="0"/>
              <a:t>2/25/24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7E56BD-E77E-32C7-7ADB-55DF0EAC5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4E1F60-DD6F-CD2E-7AAE-4ABC6FA91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C9DD-2570-5E44-A42D-0DAC9AFB2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74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779065-67F9-0773-2C2F-F767BB5306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F2F1EA-7ABA-1BC6-F87F-4C3B23F981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054E9-046F-C921-F27B-82F40746A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808F-4A1A-EA4F-A3C8-7193EAA12408}" type="datetimeFigureOut">
              <a:rPr lang="en-US" smtClean="0"/>
              <a:t>2/25/24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32A1F-BAFF-64F4-FD08-2E02A715D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632D7-06A5-E305-8A8B-4722EB808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C9DD-2570-5E44-A42D-0DAC9AFB2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229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B029A-30C7-1397-DC94-2D487633A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9D738-3EBD-8A35-732C-4E14CFEFC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264DA-0BCD-0171-F376-C5E7B1CA1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808F-4A1A-EA4F-A3C8-7193EAA12408}" type="datetimeFigureOut">
              <a:rPr lang="en-US" smtClean="0"/>
              <a:t>2/25/24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BE4A1-AFBA-AE5D-82F2-7B44C55DE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914739-8329-F8C8-111D-9ADDF1D39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C9DD-2570-5E44-A42D-0DAC9AFB2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4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38661-DFDF-1DB4-1460-AD747B967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441635-CBF9-AD6E-D320-7431D557C7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9CA2D-C4BC-C374-1D3A-724534973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808F-4A1A-EA4F-A3C8-7193EAA12408}" type="datetimeFigureOut">
              <a:rPr lang="en-US" smtClean="0"/>
              <a:t>2/25/24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FA99B-1682-62D8-7780-4CA033557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8E63C-617D-2CD9-C276-7C4552AE4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C9DD-2570-5E44-A42D-0DAC9AFB2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23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C63FB-41D7-A21D-DDC5-0BA291C26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DCEB5-8B7A-601E-A66D-682B8855EF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1F7593-D28E-90DF-3CC7-D83D0B4F3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F0C24D-21E7-55DF-335D-54AE57501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808F-4A1A-EA4F-A3C8-7193EAA12408}" type="datetimeFigureOut">
              <a:rPr lang="en-US" smtClean="0"/>
              <a:t>2/25/24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C5620D-5FF0-FC19-FD9B-4008ADBBF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b="1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4B33F5-AA69-F3EF-1738-33D184794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C9DD-2570-5E44-A42D-0DAC9AFB2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45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7ED5C-4474-E2D1-7610-A1AE8C9AE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04B2B4-AC82-72DC-82D5-C458B28C10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5C755C-639D-E23C-2D9A-52DD7837D8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2577C-3F4D-4B26-A487-1BE0DA1A7E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C6AB71-FC7C-B50B-B2D1-FF1E6565F2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5EAD4C-9D51-E8D6-1773-A2E83E4D4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808F-4A1A-EA4F-A3C8-7193EAA12408}" type="datetimeFigureOut">
              <a:rPr lang="en-US" smtClean="0"/>
              <a:t>2/25/24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B9DA96-CD77-686D-4341-8AD623F78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b="1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9AEE2A-2C15-5F6F-E37F-737B261E4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C9DD-2570-5E44-A42D-0DAC9AFB2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605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B8437-7F80-778A-1E1E-AA7F20521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465723-2E6F-329D-FE4A-5F4D1A11B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808F-4A1A-EA4F-A3C8-7193EAA12408}" type="datetimeFigureOut">
              <a:rPr lang="en-US" smtClean="0"/>
              <a:t>2/25/24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666AD0-B699-B1C3-323E-74EFB0CAA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C351EF-E05A-CE01-EC03-87F824C95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C9DD-2570-5E44-A42D-0DAC9AFB2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31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F93E69-8868-756E-0844-103C83EC0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808F-4A1A-EA4F-A3C8-7193EAA12408}" type="datetimeFigureOut">
              <a:rPr lang="en-US" smtClean="0"/>
              <a:t>2/25/24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1AB3DF-46B2-8F4C-A8FD-46B4337E3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0CCBD5-AB16-1D8D-6E5B-5AF7B2166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C9DD-2570-5E44-A42D-0DAC9AFB2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85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34365-D3C5-AA5C-8FF3-F3C51BB6B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C1719-BE81-A33C-E86A-B3DA117FB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52655D-5056-474B-A88A-AE6A358245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F3577B-2597-B953-B61E-33D26B2ED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808F-4A1A-EA4F-A3C8-7193EAA12408}" type="datetimeFigureOut">
              <a:rPr lang="en-US" smtClean="0"/>
              <a:t>2/25/24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22E8C7-99BB-E5F4-7C79-C3DFC5CD0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b="1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9060F4-761A-C8EB-1245-5EF0C20FC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C9DD-2570-5E44-A42D-0DAC9AFB2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919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042FE-7E0E-8AD0-93C7-6F0D2EA6D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EA54E9-6209-8F26-097E-973AEBC9A1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09C1B4-17F6-4057-D8B7-B99FD1C507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67E8E8-3FC7-1A7D-ADA6-3CFEB6B29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808F-4A1A-EA4F-A3C8-7193EAA12408}" type="datetimeFigureOut">
              <a:rPr lang="en-US" smtClean="0"/>
              <a:t>2/25/24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0FDF3A-6C9B-EB60-A519-4D336FF48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b="1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87BE68-5A68-C460-E1B1-3C89B4801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BC9DD-2570-5E44-A42D-0DAC9AFB2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261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6BB493-8C18-ACBF-A97A-02D475D8F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0927A-374C-BB00-5018-8C70A922A6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6808F-4A1A-EA4F-A3C8-7193EAA12408}" type="datetimeFigureOut">
              <a:rPr lang="en-US" smtClean="0"/>
              <a:t>2/25/24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B0E38-61D9-8684-568C-3094C28F7F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BC9DD-2570-5E44-A42D-0DAC9AFB2AE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logo with a person in the middle&#10;&#10;Description automatically generated">
            <a:extLst>
              <a:ext uri="{FF2B5EF4-FFF2-40B4-BE49-F238E27FC236}">
                <a16:creationId xmlns:a16="http://schemas.microsoft.com/office/drawing/2014/main" id="{E5FE9C2F-CA99-ED24-B387-A5259983642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733159" y="5936290"/>
            <a:ext cx="1077841" cy="758980"/>
          </a:xfrm>
          <a:prstGeom prst="rect">
            <a:avLst/>
          </a:prstGeom>
        </p:spPr>
      </p:pic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158B77D3-637C-5725-C42A-475DC13E4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AA4AF058-9C64-B406-F3D5-87F55EE89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F37EA7-8C19-5FAC-F061-12ABCECBB678}"/>
              </a:ext>
            </a:extLst>
          </p:cNvPr>
          <p:cNvSpPr txBox="1"/>
          <p:nvPr userDrawn="1"/>
        </p:nvSpPr>
        <p:spPr>
          <a:xfrm>
            <a:off x="4042161" y="6356350"/>
            <a:ext cx="411052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2024 National EFNEP Coordinators’ Conference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595031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FE9A481-FF76-88DF-2BD1-BD434B9FE2BB}"/>
              </a:ext>
            </a:extLst>
          </p:cNvPr>
          <p:cNvGrpSpPr/>
          <p:nvPr/>
        </p:nvGrpSpPr>
        <p:grpSpPr>
          <a:xfrm>
            <a:off x="84081" y="105102"/>
            <a:ext cx="12023836" cy="6647796"/>
            <a:chOff x="84081" y="105102"/>
            <a:chExt cx="12023836" cy="6647796"/>
          </a:xfrm>
        </p:grpSpPr>
        <p:pic>
          <p:nvPicPr>
            <p:cNvPr id="5" name="Picture 4" descr="A yellow background with white text and white speech bubbles with white text&#10;&#10;Description automatically generated">
              <a:extLst>
                <a:ext uri="{FF2B5EF4-FFF2-40B4-BE49-F238E27FC236}">
                  <a16:creationId xmlns:a16="http://schemas.microsoft.com/office/drawing/2014/main" id="{8AB26A24-4719-F3E4-8E50-3E661736F53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4082" y="105102"/>
              <a:ext cx="12023835" cy="6011918"/>
            </a:xfrm>
            <a:prstGeom prst="rect">
              <a:avLst/>
            </a:prstGeom>
          </p:spPr>
        </p:pic>
        <p:pic>
          <p:nvPicPr>
            <p:cNvPr id="8" name="Picture 7" descr="A yellow background with white text and white speech bubbles with white text&#10;&#10;Description automatically generated">
              <a:extLst>
                <a:ext uri="{FF2B5EF4-FFF2-40B4-BE49-F238E27FC236}">
                  <a16:creationId xmlns:a16="http://schemas.microsoft.com/office/drawing/2014/main" id="{BFE3A969-2267-85D2-98FF-3CEC5C69D31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97465"/>
            <a:stretch/>
          </p:blipFill>
          <p:spPr>
            <a:xfrm>
              <a:off x="84081" y="6117020"/>
              <a:ext cx="12023835" cy="635878"/>
            </a:xfrm>
            <a:prstGeom prst="rect">
              <a:avLst/>
            </a:prstGeom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2D5296C0-A50F-320C-BD83-6776FF76F3BC}"/>
              </a:ext>
            </a:extLst>
          </p:cNvPr>
          <p:cNvSpPr txBox="1"/>
          <p:nvPr/>
        </p:nvSpPr>
        <p:spPr>
          <a:xfrm>
            <a:off x="770514" y="5852533"/>
            <a:ext cx="84116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2024 National EFNEP Coordinators’ Conference</a:t>
            </a:r>
            <a:endParaRPr lang="en-US" sz="2800" b="1" dirty="0"/>
          </a:p>
        </p:txBody>
      </p:sp>
      <p:pic>
        <p:nvPicPr>
          <p:cNvPr id="3" name="Picture 2" descr="A logo with a person in the middle&#10;&#10;Description automatically generated">
            <a:extLst>
              <a:ext uri="{FF2B5EF4-FFF2-40B4-BE49-F238E27FC236}">
                <a16:creationId xmlns:a16="http://schemas.microsoft.com/office/drawing/2014/main" id="{3CEBEFFA-CE8C-E99B-2FB3-BDA37F76DA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4002" y="5787973"/>
            <a:ext cx="1202149" cy="846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092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A1B769B-E18A-FD72-7DFA-2479110B6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996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A few highlights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DC8B5F-830F-B8B5-8A7A-71EC6EB08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528" y="1085088"/>
            <a:ext cx="11362944" cy="509187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NIFA leadership – Dr. Manjit Misra (Director) &amp; Dr. Suzanne Stluka (Deputy Director for the Institute of Food Safety and Nutrition)</a:t>
            </a:r>
          </a:p>
          <a:p>
            <a:pPr lvl="1"/>
            <a:r>
              <a:rPr lang="en-US" dirty="0"/>
              <a:t>Draft National Strategy for Reducing Food Loss and Waste and Recycling Organics</a:t>
            </a:r>
          </a:p>
          <a:p>
            <a:pPr lvl="1"/>
            <a:r>
              <a:rPr lang="en-US" dirty="0"/>
              <a:t>ASCEND for Better Health – New USDA initiative to address diet-related chronic diseases. Food is medicine is one of its pillars. </a:t>
            </a:r>
          </a:p>
          <a:p>
            <a:pPr lvl="1"/>
            <a:r>
              <a:rPr lang="en-US" dirty="0"/>
              <a:t>WIC Workforce Development Initiative – to strengthen the diversity and cultural competency of the WIC workforce</a:t>
            </a:r>
          </a:p>
          <a:p>
            <a:r>
              <a:rPr lang="en-US" dirty="0"/>
              <a:t>Other session topics:</a:t>
            </a:r>
          </a:p>
          <a:p>
            <a:pPr lvl="1"/>
            <a:r>
              <a:rPr lang="en-US" dirty="0"/>
              <a:t>Making My Plate a Household Name – Dr. Caree Cotwright (Director of Nutrition Security and Health Equity – FNS)</a:t>
            </a:r>
          </a:p>
          <a:p>
            <a:pPr lvl="1"/>
            <a:r>
              <a:rPr lang="en-US" dirty="0"/>
              <a:t>WebNEERS 101</a:t>
            </a:r>
          </a:p>
          <a:p>
            <a:pPr lvl="1"/>
            <a:r>
              <a:rPr lang="en-US" dirty="0"/>
              <a:t>Peer educator recruitment and retention</a:t>
            </a:r>
          </a:p>
          <a:p>
            <a:pPr lvl="1"/>
            <a:r>
              <a:rPr lang="en-US" dirty="0"/>
              <a:t>Implementation of a language proficiency assessment for bilingual staff (Spanish and Hmong) – Univ. of Wisconsin</a:t>
            </a:r>
          </a:p>
          <a:p>
            <a:pPr lvl="1"/>
            <a:r>
              <a:rPr lang="en-US" dirty="0"/>
              <a:t>Multi-state EFNEP community of practice to advance staff training efforts</a:t>
            </a:r>
          </a:p>
          <a:p>
            <a:pPr lvl="1"/>
            <a:r>
              <a:rPr lang="en-US" dirty="0"/>
              <a:t>Listening session hosted by NIFA to hear stakeholder feedback regarding all aspects of EFNEP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438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20363</TotalTime>
  <Words>164</Words>
  <Application>Microsoft Macintosh PowerPoint</Application>
  <PresentationFormat>Widescreen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</vt:lpstr>
      <vt:lpstr>Calibri</vt:lpstr>
      <vt:lpstr>Calibri Light</vt:lpstr>
      <vt:lpstr>Office Theme</vt:lpstr>
      <vt:lpstr>PowerPoint Presentation</vt:lpstr>
      <vt:lpstr>A few highlights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Helsham</dc:creator>
  <cp:lastModifiedBy>Joyce Senior Angulo</cp:lastModifiedBy>
  <cp:revision>30</cp:revision>
  <dcterms:created xsi:type="dcterms:W3CDTF">2024-01-05T04:37:28Z</dcterms:created>
  <dcterms:modified xsi:type="dcterms:W3CDTF">2024-02-26T05:38:22Z</dcterms:modified>
</cp:coreProperties>
</file>