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/>
    <p:restoredTop sz="94679"/>
  </p:normalViewPr>
  <p:slideViewPr>
    <p:cSldViewPr snapToGrid="0">
      <p:cViewPr varScale="1">
        <p:scale>
          <a:sx n="117" d="100"/>
          <a:sy n="117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11B9-0E9E-38BD-B38D-678E24917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460C8-3435-C506-1DED-51FBFB0EC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C1B75-F484-4DE2-3BBA-C9F0342A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F1573-F3F6-F6EF-43D5-A6604B8F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D00E9-3206-1230-128A-3DBB7FC8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EA7C-17F5-9CE9-641B-AEB84081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C64AE-2233-A3AF-70EE-7D350ADD1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1E9BA-728C-069F-801E-D5581881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DF870-04DB-10A8-4126-20B58651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E030-876E-88F7-43C1-62768F9B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2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97F427-1E9F-BD2A-B91B-0FC644754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79AE7-53CE-206F-73F3-786F05CA0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A5FDF-690F-7CCA-3CB1-1534294B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10E3E-170F-38F1-898A-D91785C6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4FF30-EB16-657C-65ED-B08A5D55F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DBC14-7D3D-24E9-0145-0CF715CB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E4F36-CC7C-F4D4-01B6-0A9802BCF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CC008-4AA8-0B19-7EF6-FEE900A77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1808B-C007-BC98-230A-55715252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4501A-1B9E-1EBA-67BF-A71C74BC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0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EBF5-588E-F8EB-EABC-7B962879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1DE90-D788-BD60-A6A0-570207789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046D2-8977-F44A-114D-1C60CDE6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4EE7F-D80C-8B17-AB63-A429558D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40129-8869-3307-E69F-E37BAE12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9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929E0-58F2-E857-6F9B-6BF9FA97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A5097-A2F1-B3F0-B561-CA22A645E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4DCCB-76FF-04E9-AD06-336A7CAD9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218D1-D623-6FA2-9F50-42D257A2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0AEFC-9933-25C4-DDCE-7FB566574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9EF01-6875-61ED-73B5-39372A19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57735-03EA-4D9A-B93A-9943C2EF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0C620-77E6-FED1-E0BE-E4BC5241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2F4A1-1F3C-227C-F134-06098E132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A398F-B5A0-2F47-E0FD-13119CC95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36F1F-BD67-7F3B-097F-2FA6CABBB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81542-9800-CCF3-654D-1D27C3CC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09D1E-5D75-1FD5-88D9-2195E558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D571A-8547-FE77-0E70-F6F6D910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FD2AA-F914-2885-3117-C1D920DD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F5DE5-A965-2F34-2084-DF460488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E7804-BF66-0800-A9BD-03AEA9A9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944A3-3791-FB15-18D6-32DCFAC7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F8E1A-8966-390A-E681-FC126F8C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80C54-4D35-9B17-7DB3-8FF08102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DED37-1031-2B1D-970F-F4D86A52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8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D640-AD6D-C89D-DAB2-90F91DCBF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55A7-70B6-2095-F296-966F9625C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92F7D-0F1D-B62F-0AE8-626608272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467E-D356-3582-4676-802E60A2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61133-B076-09AB-E301-EDF1DC0F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8DE6-776A-51FA-D23D-2998AA6AC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5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D618-8DC7-A2C4-8A67-E819700C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F243B-A52D-409D-2F6B-9FA31B7E7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6C6CD-DAB6-344C-0CB2-3F2B87AF4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3A128-34C0-E1DF-AD95-28002E08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325E6-354A-EFE2-C4BC-4DFA421A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7C1ED-7F47-A7BA-1AA5-ECA98440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ADDF3F-5EC2-05B3-6AFC-C56DFDF81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E1508-BD98-40F8-8F29-D91EBA5B3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ECF05-D0BB-CF35-E9E1-913E76B75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8486BE-A80C-A248-B8AB-2FE04153F060}" type="datetimeFigureOut">
              <a:rPr lang="en-US" smtClean="0"/>
              <a:t>4/21/24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6CBFA-B198-5213-E47D-88F3EE981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5597C-D0F3-232A-16AB-19AD25B01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B6592B-D999-B140-9BA5-162B10BB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8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bs.oregonstate.edu/postings/15276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angipani flower">
            <a:extLst>
              <a:ext uri="{FF2B5EF4-FFF2-40B4-BE49-F238E27FC236}">
                <a16:creationId xmlns:a16="http://schemas.microsoft.com/office/drawing/2014/main" id="{48EF925A-9EBD-FEBD-7677-EA1FB6BD285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1269"/>
            <a:ext cx="12192000" cy="685673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54AD3BF-6074-C3B0-1817-5F06D8CE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6629" y="260089"/>
            <a:ext cx="6100114" cy="5029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Britannic Bold" panose="020B0903060703020204" pitchFamily="34" charset="77"/>
                <a:cs typeface="Bangla MN" pitchFamily="2" charset="0"/>
              </a:rPr>
              <a:t>UPDATE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6BC491F-939B-06CC-36DE-775E4B119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2" y="1277835"/>
            <a:ext cx="11499272" cy="5068589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400" b="1" dirty="0"/>
              <a:t>Thank you, team for submitting your Q2 data!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400" b="1" dirty="0"/>
              <a:t>Rosario will be offering office hours starting next month. Please complete poll sent on 4/18.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400" b="1" dirty="0"/>
              <a:t>Metro Latinx unit is hiring a new bilingual EPA2. Posting closes 5/6: </a:t>
            </a:r>
            <a:r>
              <a:rPr lang="en-US" sz="4400" b="1" dirty="0">
                <a:hlinkClick r:id="rId3"/>
              </a:rPr>
              <a:t>https://jobs.oregonstate.edu/postings/152768</a:t>
            </a:r>
            <a:endParaRPr lang="en-US" sz="4400" b="1" dirty="0"/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400" b="1" dirty="0"/>
              <a:t>The EFNEP 5-year plan is due July 1</a:t>
            </a:r>
            <a:r>
              <a:rPr lang="en-US" sz="4400" b="1" baseline="30000" dirty="0"/>
              <a:t>st</a:t>
            </a:r>
            <a:r>
              <a:rPr lang="en-US" sz="4400" b="1" dirty="0"/>
              <a:t>. The national office scheduled a 6-hour mandatory virtual training for the western region coordinators on 5/7.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400" b="1" dirty="0"/>
              <a:t>The western region has selected working with emerging adults (ages 19-29) as the collective goal for this 5-year plan. Emerging adults are now an eligible population for EFNEP due to their immediate potential to start a family. 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4400" b="1" dirty="0"/>
              <a:t>Our next team meeting will be 5/13 at 9am.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8B96876B-3E55-6477-2067-456639AE1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0799" y="338795"/>
            <a:ext cx="1327265" cy="93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1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Britannic Bold</vt:lpstr>
      <vt:lpstr>Office Theme</vt:lpstr>
      <vt:lpstr>UPDATE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</dc:title>
  <dc:creator>Joyce Senior Angulo</dc:creator>
  <cp:lastModifiedBy>Joyce Senior Angulo</cp:lastModifiedBy>
  <cp:revision>4</cp:revision>
  <dcterms:created xsi:type="dcterms:W3CDTF">2024-04-22T03:24:53Z</dcterms:created>
  <dcterms:modified xsi:type="dcterms:W3CDTF">2024-04-22T04:11:16Z</dcterms:modified>
</cp:coreProperties>
</file>