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391" r:id="rId5"/>
    <p:sldId id="394" r:id="rId6"/>
    <p:sldId id="389" r:id="rId7"/>
    <p:sldId id="393" r:id="rId8"/>
    <p:sldId id="39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3F09"/>
    <a:srgbClr val="003B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68874" autoAdjust="0"/>
  </p:normalViewPr>
  <p:slideViewPr>
    <p:cSldViewPr snapToGrid="0">
      <p:cViewPr varScale="1">
        <p:scale>
          <a:sx n="47" d="100"/>
          <a:sy n="47" d="100"/>
        </p:scale>
        <p:origin x="153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34360-EABB-40CC-87E8-44F32CA9DC3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4423F-2F0B-444E-8344-2A7E6A8C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95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Planning might make you feel excited, a time to reflect and consider new possibilities – like a seedling in a forest, ready to grow into a tree.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Plan process might also feel like a dense, dark forest you have to navigate.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matter how you feel, we are here to help you find the light through the trees – and help you find your path whether it’s your first time or you’ve done it before.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4423F-2F0B-444E-8344-2A7E6A8CD6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19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4423F-2F0B-444E-8344-2A7E6A8CD6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82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96494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6404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1878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098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7130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3534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1804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4441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80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28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0539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4537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5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utrition.extension.oregonstate.edu/collection/program-impacts-snap-ed-and-efnep" TargetMode="External"/><Relationship Id="rId2" Type="http://schemas.openxmlformats.org/officeDocument/2006/relationships/hyperlink" Target="https://nutrition.extension.oregonstate.edu/collection/ffy-2023-2025-snap-ed-planning-resourc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utrition.extension.oregonstate.edu/collection/site-audience-target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un shining through the trees&#10;&#10;Description automatically generated">
            <a:extLst>
              <a:ext uri="{FF2B5EF4-FFF2-40B4-BE49-F238E27FC236}">
                <a16:creationId xmlns:a16="http://schemas.microsoft.com/office/drawing/2014/main" id="{244444E0-B0F5-D45A-AFF8-A3AD9E72E4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0"/>
            <a:ext cx="12192000" cy="812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6B617F-5C51-E014-8C71-3879D6E0B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63" y="5028978"/>
            <a:ext cx="6927376" cy="132556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ratum2 Black" panose="020B0506030000020004" pitchFamily="34" charset="0"/>
              </a:rPr>
              <a:t>FFY 2025 SNAP-Ed Plan</a:t>
            </a:r>
          </a:p>
        </p:txBody>
      </p:sp>
    </p:spTree>
    <p:extLst>
      <p:ext uri="{BB962C8B-B14F-4D97-AF65-F5344CB8AC3E}">
        <p14:creationId xmlns:p14="http://schemas.microsoft.com/office/powerpoint/2010/main" val="1559327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C409D5AD-E3CF-B608-1797-EB49B649B7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391" y="-577215"/>
            <a:ext cx="8012430" cy="801243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43F6-CF0C-58B1-00CB-BD1CD02CF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How are your sites connected through </a:t>
            </a:r>
            <a:r>
              <a:rPr lang="en-US" b="1" dirty="0">
                <a:solidFill>
                  <a:srgbClr val="D73F09"/>
                </a:solidFill>
              </a:rPr>
              <a:t>Hubs</a:t>
            </a:r>
            <a:r>
              <a:rPr lang="en-US" dirty="0"/>
              <a:t> to reinforce messaging and interventions throughout the community or system?</a:t>
            </a:r>
          </a:p>
          <a:p>
            <a:endParaRPr lang="en-US" dirty="0"/>
          </a:p>
          <a:p>
            <a:r>
              <a:rPr lang="en-US" dirty="0"/>
              <a:t>How will you </a:t>
            </a:r>
            <a:r>
              <a:rPr lang="en-US" b="1" dirty="0">
                <a:solidFill>
                  <a:srgbClr val="D73F09"/>
                </a:solidFill>
              </a:rPr>
              <a:t>engage communities</a:t>
            </a:r>
            <a:r>
              <a:rPr lang="en-US" b="1" dirty="0"/>
              <a:t> </a:t>
            </a:r>
            <a:r>
              <a:rPr lang="en-US" dirty="0"/>
              <a:t>in assessment, program planning and implementation?</a:t>
            </a:r>
          </a:p>
          <a:p>
            <a:endParaRPr lang="en-US" dirty="0"/>
          </a:p>
          <a:p>
            <a:r>
              <a:rPr lang="en-US" dirty="0"/>
              <a:t>Who are your </a:t>
            </a:r>
            <a:r>
              <a:rPr lang="en-US" b="1" dirty="0">
                <a:solidFill>
                  <a:srgbClr val="D73F09"/>
                </a:solidFill>
              </a:rPr>
              <a:t>champions</a:t>
            </a:r>
            <a:r>
              <a:rPr lang="en-US" dirty="0"/>
              <a:t> for healthy eating and active living?</a:t>
            </a:r>
          </a:p>
          <a:p>
            <a:endParaRPr lang="en-US" dirty="0"/>
          </a:p>
          <a:p>
            <a:r>
              <a:rPr lang="en-US" dirty="0"/>
              <a:t>Which </a:t>
            </a:r>
            <a:r>
              <a:rPr lang="en-US" b="1" dirty="0">
                <a:solidFill>
                  <a:srgbClr val="D73F09"/>
                </a:solidFill>
              </a:rPr>
              <a:t>strategic initiatives</a:t>
            </a:r>
            <a:r>
              <a:rPr lang="en-US" b="1" dirty="0"/>
              <a:t> </a:t>
            </a:r>
            <a:r>
              <a:rPr lang="en-US" dirty="0"/>
              <a:t>and/or </a:t>
            </a:r>
            <a:r>
              <a:rPr lang="en-US" b="1" dirty="0">
                <a:solidFill>
                  <a:srgbClr val="D73F09"/>
                </a:solidFill>
              </a:rPr>
              <a:t>audiences</a:t>
            </a:r>
            <a:r>
              <a:rPr lang="en-US" dirty="0"/>
              <a:t> will you focus on?</a:t>
            </a:r>
          </a:p>
          <a:p>
            <a:endParaRPr lang="en-US" dirty="0"/>
          </a:p>
          <a:p>
            <a:r>
              <a:rPr lang="en-US" dirty="0"/>
              <a:t>Where is there already </a:t>
            </a:r>
            <a:r>
              <a:rPr lang="en-US" b="1" dirty="0">
                <a:solidFill>
                  <a:srgbClr val="D73F09"/>
                </a:solidFill>
              </a:rPr>
              <a:t>momentum</a:t>
            </a:r>
            <a:r>
              <a:rPr lang="en-US" dirty="0"/>
              <a:t> that you can keep going?</a:t>
            </a:r>
          </a:p>
        </p:txBody>
      </p:sp>
    </p:spTree>
    <p:extLst>
      <p:ext uri="{BB962C8B-B14F-4D97-AF65-F5344CB8AC3E}">
        <p14:creationId xmlns:p14="http://schemas.microsoft.com/office/powerpoint/2010/main" val="3856575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5C0688-2760-DACE-1513-418E4EE2EA5F}"/>
              </a:ext>
            </a:extLst>
          </p:cNvPr>
          <p:cNvSpPr/>
          <p:nvPr/>
        </p:nvSpPr>
        <p:spPr>
          <a:xfrm>
            <a:off x="5079244" y="0"/>
            <a:ext cx="7155976" cy="6858000"/>
          </a:xfrm>
          <a:prstGeom prst="rect">
            <a:avLst/>
          </a:prstGeom>
          <a:solidFill>
            <a:srgbClr val="D73F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6B617F-5C51-E014-8C71-3879D6E0B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525" y="2766218"/>
            <a:ext cx="2603245" cy="1325563"/>
          </a:xfrm>
        </p:spPr>
        <p:txBody>
          <a:bodyPr>
            <a:normAutofit/>
          </a:bodyPr>
          <a:lstStyle/>
          <a:p>
            <a:r>
              <a:rPr lang="en-US" dirty="0"/>
              <a:t>4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95FCB-FE37-3275-C0B8-3291E5D7F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9040" y="1253330"/>
            <a:ext cx="4981432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1"/>
                </a:solidFill>
                <a:effectLst/>
              </a:rPr>
              <a:t>PEARS Updates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1"/>
                </a:solidFill>
                <a:effectLst/>
              </a:rPr>
              <a:t>Unit Plan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1"/>
                </a:solidFill>
                <a:effectLst/>
              </a:rPr>
              <a:t>Unit Budget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Unit Evaluation Plan</a:t>
            </a:r>
            <a:endParaRPr lang="en-US" sz="32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67328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7F31D7-252E-4B2C-9853-47B7677760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655874"/>
              </p:ext>
            </p:extLst>
          </p:nvPr>
        </p:nvGraphicFramePr>
        <p:xfrm>
          <a:off x="363415" y="296214"/>
          <a:ext cx="11465169" cy="6309303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5095689">
                  <a:extLst>
                    <a:ext uri="{9D8B030D-6E8A-4147-A177-3AD203B41FA5}">
                      <a16:colId xmlns:a16="http://schemas.microsoft.com/office/drawing/2014/main" val="3011510252"/>
                    </a:ext>
                  </a:extLst>
                </a:gridCol>
                <a:gridCol w="2909271">
                  <a:extLst>
                    <a:ext uri="{9D8B030D-6E8A-4147-A177-3AD203B41FA5}">
                      <a16:colId xmlns:a16="http://schemas.microsoft.com/office/drawing/2014/main" val="4025543204"/>
                    </a:ext>
                  </a:extLst>
                </a:gridCol>
                <a:gridCol w="3460209">
                  <a:extLst>
                    <a:ext uri="{9D8B030D-6E8A-4147-A177-3AD203B41FA5}">
                      <a16:colId xmlns:a16="http://schemas.microsoft.com/office/drawing/2014/main" val="4158553284"/>
                    </a:ext>
                  </a:extLst>
                </a:gridCol>
              </a:tblGrid>
              <a:tr h="416255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Item/Task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Point of Contact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73323711"/>
                  </a:ext>
                </a:extLst>
              </a:tr>
              <a:tr h="732609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FFY 2025 SNAP-Ed Plan Preparation webinar (Zoom)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Monday, April 8</a:t>
                      </a: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2-3:30pm Pacific Time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Anne &amp; Rose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2644759"/>
                  </a:ext>
                </a:extLst>
              </a:tr>
              <a:tr h="732609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PEARS Updates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Ongoing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Anne &amp; Shannon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27382633"/>
                  </a:ext>
                </a:extLst>
              </a:tr>
              <a:tr h="732609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Unit Plan due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April 19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Anne &amp; Rose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717961"/>
                  </a:ext>
                </a:extLst>
              </a:tr>
              <a:tr h="732609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Unit calls with state team (Zoom)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April 22-May 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Anne &amp; Rose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88762699"/>
                  </a:ext>
                </a:extLst>
              </a:tr>
              <a:tr h="732609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Budget Office Hours </a:t>
                      </a:r>
                    </a:p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(in-person at spring conference)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May 7-9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Rocci</a:t>
                      </a:r>
                      <a:endParaRPr lang="en-US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3254590"/>
                  </a:ext>
                </a:extLst>
              </a:tr>
              <a:tr h="732609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Budget Office Hours (Zoom)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approx. May 15-22</a:t>
                      </a: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exact dates/times TBD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Rocci</a:t>
                      </a:r>
                      <a:endParaRPr lang="en-US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65207956"/>
                  </a:ext>
                </a:extLst>
              </a:tr>
              <a:tr h="416255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Unit Budget due  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May 24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Rocci</a:t>
                      </a:r>
                      <a:endParaRPr lang="en-US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22630"/>
                  </a:ext>
                </a:extLst>
              </a:tr>
              <a:tr h="664884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Unit Evaluation Plan webinar (Zoom)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TBD - summer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Anne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4635368"/>
                  </a:ext>
                </a:extLst>
              </a:tr>
              <a:tr h="416255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Unit Evaluation Plan due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TBD - summer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Anne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5158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0690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E39CA-27CD-81A3-70A6-C73B17C07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to help you get started…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43F6-CF0C-58B1-00CB-BD1CD02CF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Revisit the goals and objectives in the </a:t>
            </a:r>
            <a:r>
              <a:rPr lang="en-US" dirty="0">
                <a:hlinkClick r:id="rId2"/>
              </a:rPr>
              <a:t>FFY 2023-2025 SNAP-Ed Plan</a:t>
            </a:r>
            <a:r>
              <a:rPr lang="en-US" dirty="0"/>
              <a:t>, and the strategic initiatives and audiences</a:t>
            </a:r>
          </a:p>
          <a:p>
            <a:pPr lvl="1"/>
            <a:endParaRPr lang="en-US" dirty="0"/>
          </a:p>
          <a:p>
            <a:r>
              <a:rPr lang="en-US" dirty="0"/>
              <a:t>Review the </a:t>
            </a:r>
            <a:r>
              <a:rPr lang="en-US" dirty="0">
                <a:hlinkClick r:id="rId3"/>
              </a:rPr>
              <a:t>FFY 2023 Impact Sheets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Remind yourself about the </a:t>
            </a:r>
            <a:r>
              <a:rPr lang="en-US" dirty="0">
                <a:hlinkClick r:id="rId4"/>
              </a:rPr>
              <a:t>site submission process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612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87f7b8c-f11d-435f-a58e-06d7b0b3fc0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012273E8CB244CBF5497007167A3EC" ma:contentTypeVersion="12" ma:contentTypeDescription="Create a new document." ma:contentTypeScope="" ma:versionID="590c497c9a7083d32304139f6d80c47b">
  <xsd:schema xmlns:xsd="http://www.w3.org/2001/XMLSchema" xmlns:xs="http://www.w3.org/2001/XMLSchema" xmlns:p="http://schemas.microsoft.com/office/2006/metadata/properties" xmlns:ns3="774478b5-90ea-45c8-8ea9-bf034fac72ca" xmlns:ns4="987f7b8c-f11d-435f-a58e-06d7b0b3fc02" targetNamespace="http://schemas.microsoft.com/office/2006/metadata/properties" ma:root="true" ma:fieldsID="98c4dc314c61db28e9f80a9759046fda" ns3:_="" ns4:_="">
    <xsd:import namespace="774478b5-90ea-45c8-8ea9-bf034fac72ca"/>
    <xsd:import namespace="987f7b8c-f11d-435f-a58e-06d7b0b3fc0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4478b5-90ea-45c8-8ea9-bf034fac72c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f7b8c-f11d-435f-a58e-06d7b0b3fc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4E63A2-EE69-480C-B4E8-BE100D8D962A}">
  <ds:schemaRefs>
    <ds:schemaRef ds:uri="774478b5-90ea-45c8-8ea9-bf034fac72ca"/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987f7b8c-f11d-435f-a58e-06d7b0b3fc02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900017C-036D-475E-BE9F-7D91E5D160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571E89-D295-44AB-B662-07C4319134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4478b5-90ea-45c8-8ea9-bf034fac72ca"/>
    <ds:schemaRef ds:uri="987f7b8c-f11d-435f-a58e-06d7b0b3fc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35243</TotalTime>
  <Words>310</Words>
  <Application>Microsoft Office PowerPoint</Application>
  <PresentationFormat>Widescreen</PresentationFormat>
  <Paragraphs>64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Georgia</vt:lpstr>
      <vt:lpstr>Stratum2 Black</vt:lpstr>
      <vt:lpstr>Verdana</vt:lpstr>
      <vt:lpstr>Office Theme</vt:lpstr>
      <vt:lpstr>FFY 2025 SNAP-Ed Plan</vt:lpstr>
      <vt:lpstr>PowerPoint Presentation</vt:lpstr>
      <vt:lpstr>4 Steps</vt:lpstr>
      <vt:lpstr>PowerPoint Presentation</vt:lpstr>
      <vt:lpstr>Resources to help you get started…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Extension Marketing Tools &amp; Resources</dc:title>
  <dc:creator>Murphy, Ann Marie</dc:creator>
  <cp:lastModifiedBy>Jepson-Sullivan, Rose</cp:lastModifiedBy>
  <cp:revision>115</cp:revision>
  <dcterms:created xsi:type="dcterms:W3CDTF">2020-04-06T15:59:07Z</dcterms:created>
  <dcterms:modified xsi:type="dcterms:W3CDTF">2024-03-15T18:52:49Z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0x01010012012273E8CB244CBF5497007167A3EC</vt:lpwstr>
  </property>
</Properties>
</file>