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CC53-2DC7-48C3-B63F-9FB9E1E2D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E58F5-6C59-4B2E-A146-2F84F796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1D24-66B9-48A7-8520-3DE6011D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BFFAE-694B-487F-825F-52EFE49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552B-0131-442F-A07B-675F812D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0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ED737-5B5E-4FC2-90D5-D8D90B51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6F29B-B067-44FB-AD54-3C6E59527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D46E1-B31F-4102-85DD-90F8ABED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3B645-7DE8-4B78-B3E0-BE0DAEAE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DD8C4-758C-4FAB-AA98-DD9FEA65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B38EA-8139-40D7-9BC0-39DF4BC91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58B92-D6CB-4F87-99A0-CFA26F066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5FDBE-6598-483B-9AE9-C45E9FF7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0E004-D35D-4461-B43E-EDADC3B41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58669-0931-4B33-AB4D-47154CD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1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D997-2705-48DB-99A0-466C8BFC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A2EBD-9595-408E-B012-F4F5E74A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CADF-586D-444A-8AA4-97AE15D5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A25E5-5445-4C7F-A8D5-37E674FC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81097-65B2-4495-9176-6011D55F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7490-EB9C-4D4C-8F1F-28EA11DD1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27A11-4F35-4B5E-AD22-561C0D81B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11413-F7B5-4CE6-AD6F-FCF922C7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C3140-14DD-4D47-AF38-554F99D3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305D8-182A-4B7E-A329-92430227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3EEA-7E52-44BD-90CA-28113F7E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E413-7FEC-4E96-9B90-7E83F16AC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C57DD-745B-40C6-BBD3-B05BCDB45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55209-6180-4B7A-AE6B-99DA5A9F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7903C-8E2C-4DCA-91C4-DE3EC6C6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E4712-93CD-46C7-9624-B3DE1BC9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2E3E3-E8DC-46EA-B75C-D030171A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E671F-D71E-4110-A91C-6FE7C1DA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B137C-AB7C-4D20-85FF-9015600E6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3C2DB-C610-48C1-9029-1E628859E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F4618-3625-4F38-835F-868564E01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33B54-B92F-4FC3-8F98-4459FF6D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B273A-3483-4EBF-83B8-55E8D667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D0ECF-BC44-4DEC-81A2-CD57BEBC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E63C-4E64-4FDF-8745-BBEB225B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9CB4D-B8C3-4EE3-BC18-4E24DBA5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32CA5-27C3-4CDA-AC4A-157416BF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F295A-4655-4D72-B6B1-AC118700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8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C369E-EFAF-476D-91F2-30710AF9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B5F9E-1DAF-43E3-830D-1FC9409B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B26BC-BDAD-423F-B9EF-6D1F30AF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91CC9-BBF2-4F08-9A47-8C026DCE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DAF32-C170-4F74-82B7-0B4B0EF9B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5E5BF-C9A7-411F-BCF7-542A601E3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DAC18-30C7-4364-BDFC-F3F35D03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15140-FF09-4AA8-9A88-F2BF6ECD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748D3-10B1-4028-8298-74DAE81D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A32A-2CD1-46A8-AED5-FABDC779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5D0D0-C818-44C0-9950-E26038632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6A354-3500-405A-B147-34F1F6929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7AD6B-E51B-47F6-BBDC-340BF268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C41A1-2DA9-4CFA-9559-3CC516CE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C35-B6A1-44A8-B040-60FC19CB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721F0-5A79-444D-8AB4-40F3BE9A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A5B20-AECB-457C-B303-4BF73D1D8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2A99D-9790-45A2-ACDD-7ACA0E7EC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FDE7-8F9F-4D33-8809-9E5FD62FDEE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86592-680C-4682-A5ED-843F30085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723A8-1A2B-4AA4-885E-EC407FD7D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A2D4-252F-48A7-878B-E69A4C1E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73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48F9-76E4-429B-877A-7CAA4F80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279"/>
            <a:ext cx="10515600" cy="386508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Event details:</a:t>
            </a:r>
          </a:p>
          <a:p>
            <a:r>
              <a:rPr lang="en-US" dirty="0"/>
              <a:t>Tuesday, January 30, 2024 @ 5:30 pm</a:t>
            </a:r>
          </a:p>
          <a:p>
            <a:r>
              <a:rPr lang="en-US" dirty="0"/>
              <a:t>Live cooking demo and preview of the Walk With Ease program</a:t>
            </a:r>
          </a:p>
          <a:p>
            <a:r>
              <a:rPr lang="en-US" dirty="0"/>
              <a:t>Purpose: to increase enrollments in Walk With Ease</a:t>
            </a:r>
          </a:p>
          <a:p>
            <a:r>
              <a:rPr lang="en-US" dirty="0"/>
              <a:t>Collaboration between OSU Extension, Food Hero, </a:t>
            </a:r>
            <a:r>
              <a:rPr lang="en-US" dirty="0" err="1"/>
              <a:t>Comagine</a:t>
            </a:r>
            <a:r>
              <a:rPr lang="en-US" dirty="0"/>
              <a:t> Health, and the Oregon Wellness Network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C02F76-04C7-4C4C-8790-9A5639D24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0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48F9-76E4-429B-877A-7CAA4F80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279"/>
            <a:ext cx="10515600" cy="3865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Event Promotion:</a:t>
            </a:r>
          </a:p>
          <a:p>
            <a:r>
              <a:rPr lang="en-US" dirty="0"/>
              <a:t>Text engagement campaign – texts went out to 60,000 Oregonians! </a:t>
            </a:r>
          </a:p>
          <a:p>
            <a:r>
              <a:rPr lang="en-US" dirty="0"/>
              <a:t>Social media campaign via Food Hero </a:t>
            </a:r>
          </a:p>
          <a:p>
            <a:pPr lvl="1"/>
            <a:r>
              <a:rPr lang="en-US" dirty="0"/>
              <a:t>Weekly WWE posts</a:t>
            </a:r>
          </a:p>
          <a:p>
            <a:pPr lvl="1"/>
            <a:r>
              <a:rPr lang="en-US" dirty="0"/>
              <a:t>Boosted promotional posts for the event</a:t>
            </a:r>
          </a:p>
          <a:p>
            <a:r>
              <a:rPr lang="en-US" dirty="0"/>
              <a:t>Shared through partners in the Community Integrated Network of Oregon (CINO)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C02F76-04C7-4C4C-8790-9A5639D24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0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48F9-76E4-429B-877A-7CAA4F80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350"/>
            <a:ext cx="10515600" cy="386508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Results:</a:t>
            </a:r>
          </a:p>
          <a:p>
            <a:r>
              <a:rPr lang="en-US" dirty="0"/>
              <a:t>Registrations: 672 </a:t>
            </a:r>
          </a:p>
          <a:p>
            <a:r>
              <a:rPr lang="en-US" dirty="0"/>
              <a:t>Live attendance: 148 (22% attendance)</a:t>
            </a:r>
          </a:p>
          <a:p>
            <a:r>
              <a:rPr lang="en-US" dirty="0"/>
              <a:t>Recording views: 112</a:t>
            </a:r>
          </a:p>
          <a:p>
            <a:endParaRPr lang="en-US" dirty="0"/>
          </a:p>
          <a:p>
            <a:r>
              <a:rPr lang="en-US" dirty="0"/>
              <a:t>Self-directed registrations: 81</a:t>
            </a:r>
          </a:p>
          <a:p>
            <a:r>
              <a:rPr lang="en-US" dirty="0"/>
              <a:t>Virtual class registrations: 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C02F76-04C7-4C4C-8790-9A5639D24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0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48F9-76E4-429B-877A-7CAA4F80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350"/>
            <a:ext cx="10515600" cy="386508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Next steps:</a:t>
            </a:r>
          </a:p>
          <a:p>
            <a:r>
              <a:rPr lang="en-US" dirty="0"/>
              <a:t>Spanish event, scheduled for April!</a:t>
            </a:r>
          </a:p>
          <a:p>
            <a:endParaRPr lang="en-US" dirty="0"/>
          </a:p>
          <a:p>
            <a:r>
              <a:rPr lang="en-US" dirty="0"/>
              <a:t>Repeating these events in the future, using different promotional methods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C02F76-04C7-4C4C-8790-9A5639D24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6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Allison</dc:creator>
  <cp:lastModifiedBy>Harris, Allison</cp:lastModifiedBy>
  <cp:revision>9</cp:revision>
  <dcterms:created xsi:type="dcterms:W3CDTF">2024-02-22T23:23:17Z</dcterms:created>
  <dcterms:modified xsi:type="dcterms:W3CDTF">2024-02-26T19:58:24Z</dcterms:modified>
</cp:coreProperties>
</file>