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4"/>
    <p:restoredTop sz="95574"/>
  </p:normalViewPr>
  <p:slideViewPr>
    <p:cSldViewPr snapToGrid="0">
      <p:cViewPr varScale="1">
        <p:scale>
          <a:sx n="93" d="100"/>
          <a:sy n="93" d="100"/>
        </p:scale>
        <p:origin x="3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DEB4-7C7B-64AC-CD85-A6EFC0417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0AC7A-6CAE-5087-4937-2DC715F48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A1F0F-A87E-DCA7-65DC-B81A3E34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06DDF-5EE2-3E18-1A95-9FED6982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CC538-5883-F61F-66E6-4C0C575E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7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4F5BE-A245-59C5-618D-618D3257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DA9A2-67B4-3420-4B68-13083148E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4B2F1-1326-599E-8257-9B0FE3A4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977BE-9D1C-6E26-FA85-F2DCC36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8FBCE-A884-61B9-6FA4-F3731586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1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91E5AE-EB71-FBD0-E213-3C01F97E3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7FC13-C908-EF10-D460-997A2BE73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62315-BD99-0CD5-24D3-E66DDC61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81619-9251-31B3-3871-22CF68A2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7AE49-5E59-B5C4-351F-1CAB155B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1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83AA-B150-DB18-CD9C-34949385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5BC1-2135-2287-58A8-82574441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843CD-BFDC-55A6-743C-20203666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85233-5C98-AAAC-07B6-3F4E3E5A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5D0F2-2B43-24DD-2D00-5E4853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65E9-46BE-5D49-BD87-9B94BD2F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18BE7-BDDD-7A0A-8835-74CBF3D1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504EE-162A-D525-9428-02F42CAF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9750-74C3-F018-82C7-DB3D1367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09D1-0AE7-C534-5304-B48420E1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C4EA-DE80-C577-11C6-2A0F595E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96063-91B5-D645-3258-3FAF81FCB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86E07-3835-58A8-D7C9-9E850C6CC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9CDF5-4489-C0A7-C7BA-3C9988B6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DF9D2-D3D7-CDEC-F4DF-2850DA81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C0A01-1F0F-5F93-EB8E-D0361E67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9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51F6-8BE3-C59D-BE93-0650F83C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35BE8-21E5-0D72-C5B8-C2940BD47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816CD-696C-A9C1-881C-C1090A5E2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84669-150E-A0D4-448D-4C458F217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E7A3-F886-1F0B-0729-DA6AAB8A2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11549-C3E8-63E6-F632-18B14875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B62012-4E0F-D9E0-6FF6-A5C2E3D5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C91FC-CDD9-5211-6CB5-41797B60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4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D77C-C5B4-5736-6AA3-DC7762E2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EDF03-27DE-B7F1-B521-5F753D98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FAD32-9C15-B4F9-06BC-741BCE2E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4B1D2-9B56-3B71-092B-D8D765A6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D8814-B0DC-2D25-B2C4-59D54EA5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163E6-4E6C-C285-A9DC-3AC3004D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C7FCC-AA2D-1DD0-B4E4-B115B1C0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689D-AED6-363C-64F3-5480841D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13FAC-5FA7-6B39-8853-DC69243DB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B9F28-1E82-D6D3-E374-8A9BDE822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E8A2F-8321-5E5D-82E6-8175ECEB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3307E-C402-CBDB-7A94-BB37A05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48953-5783-54AA-7A8C-55DA610E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39BC-A592-3846-CF9D-815D509C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F9F23-F6E6-34F3-4770-0EAF6D21A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C0A32-0920-105A-12B3-F37DAC924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CAC25-16BD-F99F-DD24-DF63099A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65C3A-CB5A-B2A5-C9D5-C8E222E4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EDA41-025E-B730-DE05-34DEA7C1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6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68C38-342E-68B1-DD99-364C2DD0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617E-F1CE-6D96-29B0-B926A2040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571BF-A1FE-6066-0524-A8706D3F0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866F-FDA0-E041-BDD7-1C09C90EA11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30883-F1F0-EE79-7AB1-2FE39A6E4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70EB1-0890-F71E-8768-84DCE5C5B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C658C-3965-8046-A800-9E6C391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st covered fir branches">
            <a:extLst>
              <a:ext uri="{FF2B5EF4-FFF2-40B4-BE49-F238E27FC236}">
                <a16:creationId xmlns:a16="http://schemas.microsoft.com/office/drawing/2014/main" id="{F022D3F1-7EF4-C83B-D35C-51EE0AD658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4AD3BF-6074-C3B0-1817-5F06D8CE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41" y="977484"/>
            <a:ext cx="6393873" cy="7013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Britannic Bold" panose="020B0903060703020204" pitchFamily="34" charset="77"/>
                <a:cs typeface="Bangla MN" pitchFamily="2" charset="0"/>
              </a:rPr>
              <a:t>UPDATE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BC491F-939B-06CC-36DE-775E4B11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2" y="1678801"/>
            <a:ext cx="11499272" cy="466762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4400" b="1" dirty="0"/>
              <a:t>Our FFY 2023 end of year data has been approved! The national office has granted us access to the new reporting year in WebNEERS.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4400" b="1" dirty="0"/>
              <a:t>The FFY 2023 impact sheet is now available on our shared Box folder and on the NEP website.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4400" b="1" dirty="0"/>
              <a:t>Our Q1 data is due January 19. Rosario will be sending out those data checking instructions.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4400" b="1" dirty="0"/>
              <a:t>Our next team meeting will be Mon, Feb 12 at 9am.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4400" b="1" dirty="0"/>
              <a:t>The 2024 National EFNEP Coordinators Conference will be Feb 20-23 in DC. The theme is </a:t>
            </a:r>
            <a:r>
              <a:rPr lang="en-US" sz="4400" b="1" i="1" u="sng" dirty="0"/>
              <a:t>EFNEP: Universities &amp; Communities Collaborating for Success.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B96876B-3E55-6477-2067-456639AE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063" y="338795"/>
            <a:ext cx="1894002" cy="134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102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Britannic Bold</vt:lpstr>
      <vt:lpstr>Calibri</vt:lpstr>
      <vt:lpstr>Calibri Light</vt:lpstr>
      <vt:lpstr>Office Theme</vt:lpstr>
      <vt:lpstr>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</dc:title>
  <dc:creator>Senior Angulo, Joyce</dc:creator>
  <cp:lastModifiedBy>Senior Angulo, Joyce</cp:lastModifiedBy>
  <cp:revision>3</cp:revision>
  <dcterms:created xsi:type="dcterms:W3CDTF">2023-11-25T21:39:05Z</dcterms:created>
  <dcterms:modified xsi:type="dcterms:W3CDTF">2023-11-25T22:12:21Z</dcterms:modified>
</cp:coreProperties>
</file>