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9"/>
    <p:restoredTop sz="95588"/>
  </p:normalViewPr>
  <p:slideViewPr>
    <p:cSldViewPr snapToGrid="0">
      <p:cViewPr varScale="1">
        <p:scale>
          <a:sx n="105" d="100"/>
          <a:sy n="105" d="100"/>
        </p:scale>
        <p:origin x="5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eav.es/q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5B18DF-1A4F-456F-8E0E-8CFE4C808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34CD9B-39EA-42AE-8A1F-0D40028F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76D-9B39-C643-0901-34CE43A5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316" y="195077"/>
            <a:ext cx="4758800" cy="218903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/>
                <a:latin typeface="Georgia" panose="02040502050405020303" pitchFamily="18" charset="0"/>
              </a:rPr>
              <a:t>Teachers and educators: </a:t>
            </a:r>
            <a:br>
              <a:rPr lang="en-US" sz="2400" b="1" dirty="0">
                <a:effectLst/>
                <a:latin typeface="Georgia" panose="02040502050405020303" pitchFamily="18" charset="0"/>
              </a:rPr>
            </a:br>
            <a:r>
              <a:rPr lang="en-US" sz="2400" b="1" dirty="0">
                <a:effectLst/>
                <a:latin typeface="Georgia" panose="02040502050405020303" pitchFamily="18" charset="0"/>
              </a:rPr>
              <a:t>have you ever used a </a:t>
            </a:r>
            <a:r>
              <a:rPr lang="en-US" sz="2400" i="1" dirty="0">
                <a:effectLst/>
                <a:latin typeface="Georgia" panose="02040502050405020303" pitchFamily="18" charset="0"/>
              </a:rPr>
              <a:t>Grow This! </a:t>
            </a:r>
            <a:r>
              <a:rPr lang="en-US" sz="2400" b="1" dirty="0">
                <a:effectLst/>
                <a:latin typeface="Georgia" panose="02040502050405020303" pitchFamily="18" charset="0"/>
              </a:rPr>
              <a:t>Oregon Garden Challenge kit?</a:t>
            </a:r>
            <a:br>
              <a:rPr lang="en-US" sz="3200" dirty="0">
                <a:effectLst/>
                <a:latin typeface="Helvetica Neue" panose="02000503000000020004" pitchFamily="2" charset="0"/>
              </a:rPr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AADCB-61B8-C27C-A2E1-4D89D4313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296" y="2182368"/>
            <a:ext cx="4510821" cy="364540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eorgia" panose="02040502050405020303" pitchFamily="18" charset="0"/>
              </a:rPr>
              <a:t>Take ten minutes to share your thoughts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eorgia" panose="02040502050405020303" pitchFamily="18" charset="0"/>
              </a:rPr>
              <a:t>Get early Access to Sign up for the 2024 kits!</a:t>
            </a:r>
          </a:p>
          <a:p>
            <a:endParaRPr lang="en-US" sz="16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eorgia" panose="02040502050405020303" pitchFamily="18" charset="0"/>
              </a:rPr>
              <a:t>Kits will Be Shipped in late February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eorgia" panose="02040502050405020303" pitchFamily="18" charset="0"/>
              </a:rPr>
              <a:t>As a Bonus, Request a Classroom Set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eorgia" panose="02040502050405020303" pitchFamily="18" charset="0"/>
              </a:rPr>
              <a:t>the new-edition </a:t>
            </a:r>
            <a:r>
              <a:rPr lang="en-US" sz="1600" i="1" dirty="0">
                <a:latin typeface="Georgia" panose="02040502050405020303" pitchFamily="18" charset="0"/>
              </a:rPr>
              <a:t>Explore the Bees of Oregon</a:t>
            </a:r>
            <a:r>
              <a:rPr lang="en-US" sz="1600" dirty="0">
                <a:latin typeface="Georgia" panose="02040502050405020303" pitchFamily="18" charset="0"/>
              </a:rPr>
              <a:t> activity books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eorgia" panose="02040502050405020303" pitchFamily="18" charset="0"/>
              </a:rPr>
              <a:t>2023 Gardening Calendars (or both)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Georgia" panose="02040502050405020303" pitchFamily="18" charset="0"/>
            </a:endParaRPr>
          </a:p>
          <a:p>
            <a:endParaRPr lang="en-US" sz="1600" dirty="0">
              <a:latin typeface="Georgia" panose="02040502050405020303" pitchFamily="18" charset="0"/>
            </a:endParaRPr>
          </a:p>
          <a:p>
            <a:endParaRPr lang="en-US" sz="1600" dirty="0">
              <a:latin typeface="Georgia" panose="02040502050405020303" pitchFamily="18" charset="0"/>
            </a:endParaRPr>
          </a:p>
          <a:p>
            <a:endParaRPr lang="en-US" sz="16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Georgia" panose="02040502050405020303" pitchFamily="18" charset="0"/>
            </a:endParaRPr>
          </a:p>
          <a:p>
            <a:endParaRPr lang="en-US" sz="1600" dirty="0">
              <a:latin typeface="Georgia" panose="02040502050405020303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C3AE2A-04FA-4B67-9C14-0D990CA6A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352149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4C6E9FA-459B-47A6-93ED-A57860553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7C1C93F-E23C-45AE-9DA2-42554BD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18F65DC-4B7C-4988-82E8-131C26140C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A box full of school supplies&#10;&#10;Description automatically generated">
            <a:extLst>
              <a:ext uri="{FF2B5EF4-FFF2-40B4-BE49-F238E27FC236}">
                <a16:creationId xmlns:a16="http://schemas.microsoft.com/office/drawing/2014/main" id="{008E7163-15BF-49D0-E139-65AC8F8C1A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0" r="4668" b="2"/>
          <a:stretch/>
        </p:blipFill>
        <p:spPr>
          <a:xfrm>
            <a:off x="6520647" y="1805322"/>
            <a:ext cx="4049818" cy="324735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E7CFEF1-65E1-4CEE-91CA-B6B73B8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CA742D8-7814-4F8A-AEF8-1857FB21F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57EF9A3-137A-5527-C056-761F6F386DCA}"/>
              </a:ext>
            </a:extLst>
          </p:cNvPr>
          <p:cNvSpPr txBox="1"/>
          <p:nvPr/>
        </p:nvSpPr>
        <p:spPr>
          <a:xfrm>
            <a:off x="6388567" y="908326"/>
            <a:ext cx="4049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/>
                <a:latin typeface="Helvetica Neue" panose="02000503000000020004" pitchFamily="2" charset="0"/>
              </a:rPr>
              <a:t>Start here: </a:t>
            </a:r>
            <a:endParaRPr lang="en-US" dirty="0">
              <a:effectLst/>
              <a:latin typeface="Helvetica Neue" panose="02000503000000020004" pitchFamily="2" charset="0"/>
            </a:endParaRPr>
          </a:p>
          <a:p>
            <a:pPr algn="ctr"/>
            <a:r>
              <a:rPr lang="en-US" dirty="0">
                <a:solidFill>
                  <a:srgbClr val="00B050"/>
                </a:solidFill>
                <a:effectLst/>
                <a:latin typeface="Helvetica Neue" panose="02000503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https://beav.es/qAd</a:t>
            </a:r>
            <a:endParaRPr lang="en-US" dirty="0">
              <a:solidFill>
                <a:srgbClr val="00B050"/>
              </a:solidFill>
              <a:effectLst/>
              <a:latin typeface="Helvetica Neue" panose="02000503000000020004" pitchFamily="2" charset="0"/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503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</TotalTime>
  <Words>80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</vt:lpstr>
      <vt:lpstr>Gill Sans MT</vt:lpstr>
      <vt:lpstr>Helvetica Neue</vt:lpstr>
      <vt:lpstr>Gallery</vt:lpstr>
      <vt:lpstr>Teachers and educators:  have you ever used a Grow This! Oregon Garden Challenge kit?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 and educators:  have you ever used a Grow This! Oregon Garden Challenge kit? </dc:title>
  <dc:creator>Mouzong, Christine</dc:creator>
  <cp:lastModifiedBy>Mouzong, Christine</cp:lastModifiedBy>
  <cp:revision>2</cp:revision>
  <dcterms:created xsi:type="dcterms:W3CDTF">2023-11-27T16:15:41Z</dcterms:created>
  <dcterms:modified xsi:type="dcterms:W3CDTF">2023-11-27T16:35:28Z</dcterms:modified>
</cp:coreProperties>
</file>