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329" r:id="rId2"/>
    <p:sldId id="318" r:id="rId3"/>
    <p:sldId id="330" r:id="rId4"/>
    <p:sldId id="322" r:id="rId5"/>
    <p:sldId id="331" r:id="rId6"/>
    <p:sldId id="323" r:id="rId7"/>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825" autoAdjust="0"/>
    <p:restoredTop sz="88027" autoAdjust="0"/>
  </p:normalViewPr>
  <p:slideViewPr>
    <p:cSldViewPr snapToGrid="0">
      <p:cViewPr varScale="1">
        <p:scale>
          <a:sx n="100" d="100"/>
          <a:sy n="100" d="100"/>
        </p:scale>
        <p:origin x="114" y="2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180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31665E-8E8E-CD46-BDAB-7B39B3612E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CC9AA0-DC88-6D40-8682-160ECDE1C5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EE12BC-EC0E-6446-A774-DE9589606F67}" type="datetimeFigureOut">
              <a:rPr lang="en-US" smtClean="0"/>
              <a:t>1/23/2024</a:t>
            </a:fld>
            <a:endParaRPr lang="en-US"/>
          </a:p>
        </p:txBody>
      </p:sp>
      <p:sp>
        <p:nvSpPr>
          <p:cNvPr id="4" name="Footer Placeholder 3">
            <a:extLst>
              <a:ext uri="{FF2B5EF4-FFF2-40B4-BE49-F238E27FC236}">
                <a16:creationId xmlns:a16="http://schemas.microsoft.com/office/drawing/2014/main" id="{E299A54F-F223-C047-8C29-75C2D0917B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1C03E6-2154-F44D-8AD5-7CE26A0BFC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6B4A11-0E5F-3B47-AF47-0540598486C5}" type="slidenum">
              <a:rPr lang="en-US" smtClean="0"/>
              <a:t>‹#›</a:t>
            </a:fld>
            <a:endParaRPr lang="en-US"/>
          </a:p>
        </p:txBody>
      </p:sp>
    </p:spTree>
    <p:extLst>
      <p:ext uri="{BB962C8B-B14F-4D97-AF65-F5344CB8AC3E}">
        <p14:creationId xmlns:p14="http://schemas.microsoft.com/office/powerpoint/2010/main" val="2280976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B66A8-84A3-4029-AEE0-ABE9D0522317}" type="datetimeFigureOut">
              <a:rPr lang="en-US" smtClean="0"/>
              <a:t>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1FE3D-A77A-45B8-8A34-524A25992A1E}" type="slidenum">
              <a:rPr lang="en-US" smtClean="0"/>
              <a:t>‹#›</a:t>
            </a:fld>
            <a:endParaRPr lang="en-US"/>
          </a:p>
        </p:txBody>
      </p:sp>
    </p:spTree>
    <p:extLst>
      <p:ext uri="{BB962C8B-B14F-4D97-AF65-F5344CB8AC3E}">
        <p14:creationId xmlns:p14="http://schemas.microsoft.com/office/powerpoint/2010/main" val="362588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0" name="Group 9"/>
          <p:cNvGrpSpPr/>
          <p:nvPr userDrawn="1"/>
        </p:nvGrpSpPr>
        <p:grpSpPr>
          <a:xfrm>
            <a:off x="7696199" y="0"/>
            <a:ext cx="4572002" cy="6858000"/>
            <a:chOff x="0" y="0"/>
            <a:chExt cx="4572002" cy="6858000"/>
          </a:xfrm>
        </p:grpSpPr>
        <p:sp>
          <p:nvSpPr>
            <p:cNvPr id="11" name="Rectangle 1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31832"/>
              <a:ext cx="4572001" cy="826168"/>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pic>
        <p:nvPicPr>
          <p:cNvPr id="16" name="Picture 1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997954" cy="6858000"/>
          </a:xfrm>
          <a:prstGeom prst="rect">
            <a:avLst/>
          </a:prstGeom>
        </p:spPr>
      </p:pic>
      <p:sp>
        <p:nvSpPr>
          <p:cNvPr id="2" name="Title 1"/>
          <p:cNvSpPr>
            <a:spLocks noGrp="1"/>
          </p:cNvSpPr>
          <p:nvPr>
            <p:ph type="ctrTitle" hasCustomPrompt="1"/>
          </p:nvPr>
        </p:nvSpPr>
        <p:spPr>
          <a:xfrm>
            <a:off x="609600" y="1122363"/>
            <a:ext cx="7716253" cy="2387600"/>
          </a:xfrm>
        </p:spPr>
        <p:txBody>
          <a:bodyPr anchor="b" anchorCtr="0">
            <a:normAutofit/>
          </a:bodyPr>
          <a:lstStyle>
            <a:lvl1pPr algn="l">
              <a:defRPr sz="4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609600" y="3602038"/>
            <a:ext cx="7716253" cy="1655762"/>
          </a:xfrm>
        </p:spPr>
        <p:txBody>
          <a:bodyPr anchor="t" anchorCtr="0">
            <a:normAutofit/>
          </a:bodyPr>
          <a:lstStyle>
            <a:lvl1pPr marL="0" indent="0" algn="l">
              <a:buNone/>
              <a:defRPr sz="3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4" name="Picture 3" descr="A picture containing logo&#10;&#10;Description automatically generated">
            <a:extLst>
              <a:ext uri="{FF2B5EF4-FFF2-40B4-BE49-F238E27FC236}">
                <a16:creationId xmlns:a16="http://schemas.microsoft.com/office/drawing/2014/main" id="{0F8AE7DE-3128-9DAC-084E-029FDCD5F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48788" y="5097162"/>
            <a:ext cx="2343431" cy="716368"/>
          </a:xfrm>
          <a:prstGeom prst="rect">
            <a:avLst/>
          </a:prstGeom>
        </p:spPr>
      </p:pic>
    </p:spTree>
    <p:extLst>
      <p:ext uri="{BB962C8B-B14F-4D97-AF65-F5344CB8AC3E}">
        <p14:creationId xmlns:p14="http://schemas.microsoft.com/office/powerpoint/2010/main" val="327053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1" y="10633"/>
            <a:ext cx="12192431" cy="6847367"/>
          </a:xfrm>
          <a:prstGeom prst="rect">
            <a:avLst/>
          </a:prstGeom>
        </p:spPr>
      </p:pic>
      <p:grpSp>
        <p:nvGrpSpPr>
          <p:cNvPr id="6" name="Group 5"/>
          <p:cNvGrpSpPr/>
          <p:nvPr userDrawn="1"/>
        </p:nvGrpSpPr>
        <p:grpSpPr>
          <a:xfrm>
            <a:off x="2194" y="0"/>
            <a:ext cx="12189806" cy="2923082"/>
            <a:chOff x="0" y="0"/>
            <a:chExt cx="9141806" cy="2923082"/>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rcRect b="57377"/>
            <a:stretch>
              <a:fillRect/>
            </a:stretch>
          </p:blipFill>
          <p:spPr>
            <a:xfrm>
              <a:off x="0" y="0"/>
              <a:ext cx="9141806" cy="2923082"/>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a:solidFill>
                  <a:schemeClr val="bg1"/>
                </a:solidFill>
                <a:latin typeface="+mn-lt"/>
              </a:defRPr>
            </a:lvl1pPr>
            <a:lvl2pPr marL="685800" indent="-228600">
              <a:buClr>
                <a:srgbClr val="DC4405"/>
              </a:buClr>
              <a:buFont typeface="Courier New" panose="02070309020205020404" pitchFamily="49" charset="0"/>
              <a:buChar char="o"/>
              <a:defRPr sz="1800">
                <a:solidFill>
                  <a:schemeClr val="bg1"/>
                </a:solidFill>
                <a:latin typeface="+mn-lt"/>
              </a:defRPr>
            </a:lvl2pPr>
            <a:lvl3pPr marL="1143000" indent="-228600">
              <a:buClr>
                <a:srgbClr val="DC4405"/>
              </a:buClr>
              <a:buFont typeface="Courier New" panose="02070309020205020404" pitchFamily="49" charset="0"/>
              <a:buChar char="o"/>
              <a:defRPr sz="1600">
                <a:solidFill>
                  <a:schemeClr val="bg1"/>
                </a:solidFill>
                <a:latin typeface="+mn-lt"/>
              </a:defRPr>
            </a:lvl3pPr>
            <a:lvl4pPr marL="1600200" indent="-228600">
              <a:buClr>
                <a:srgbClr val="DC4405"/>
              </a:buClr>
              <a:buFont typeface="Courier New" panose="02070309020205020404" pitchFamily="49" charset="0"/>
              <a:buChar char="o"/>
              <a:defRPr sz="1400">
                <a:solidFill>
                  <a:schemeClr val="bg1"/>
                </a:solidFill>
                <a:latin typeface="+mn-lt"/>
              </a:defRPr>
            </a:lvl4pPr>
            <a:lvl5pPr marL="2057400" indent="-228600">
              <a:buClr>
                <a:srgbClr val="DC4405"/>
              </a:buClr>
              <a:buFont typeface="Courier New" panose="02070309020205020404" pitchFamily="49" charset="0"/>
              <a:buChar char="o"/>
              <a:defRPr sz="1400">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dirty="0"/>
          </a:p>
        </p:txBody>
      </p:sp>
    </p:spTree>
    <p:extLst>
      <p:ext uri="{BB962C8B-B14F-4D97-AF65-F5344CB8AC3E}">
        <p14:creationId xmlns:p14="http://schemas.microsoft.com/office/powerpoint/2010/main" val="205637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21839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1656238"/>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7" name="Picture 2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1671262"/>
            <a:ext cx="3049621"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18309" y="3189027"/>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17945" y="3663821"/>
            <a:ext cx="3226565" cy="2898775"/>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4482354"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p:cNvSpPr>
            <a:spLocks noGrp="1"/>
          </p:cNvSpPr>
          <p:nvPr>
            <p:ph type="pic" sz="quarter" idx="19" hasCustomPrompt="1"/>
          </p:nvPr>
        </p:nvSpPr>
        <p:spPr>
          <a:xfrm>
            <a:off x="4623747" y="2084905"/>
            <a:ext cx="504121" cy="504122"/>
          </a:xfrm>
        </p:spPr>
        <p:txBody>
          <a:bodyPr anchor="ctr" anchorCtr="0">
            <a:noAutofit/>
          </a:bodyPr>
          <a:lstStyle>
            <a:lvl1pPr marL="0" indent="0" algn="ctr">
              <a:buNone/>
              <a:defRPr sz="800"/>
            </a:lvl1pPr>
          </a:lstStyle>
          <a:p>
            <a:r>
              <a:rPr lang="en-US" dirty="0"/>
              <a:t>Icon image</a:t>
            </a:r>
          </a:p>
        </p:txBody>
      </p:sp>
      <p:sp>
        <p:nvSpPr>
          <p:cNvPr id="19" name="Text Placeholder 15"/>
          <p:cNvSpPr>
            <a:spLocks noGrp="1"/>
          </p:cNvSpPr>
          <p:nvPr>
            <p:ph type="body" sz="quarter" idx="15" hasCustomPrompt="1"/>
          </p:nvPr>
        </p:nvSpPr>
        <p:spPr>
          <a:xfrm>
            <a:off x="4483839" y="3180590"/>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2354" y="366308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Oval 13"/>
          <p:cNvSpPr>
            <a:spLocks noChangeAspect="1"/>
          </p:cNvSpPr>
          <p:nvPr userDrawn="1"/>
        </p:nvSpPr>
        <p:spPr>
          <a:xfrm>
            <a:off x="8339863"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p:cNvSpPr>
            <a:spLocks noGrp="1"/>
          </p:cNvSpPr>
          <p:nvPr>
            <p:ph type="pic" sz="quarter" idx="20" hasCustomPrompt="1"/>
          </p:nvPr>
        </p:nvSpPr>
        <p:spPr>
          <a:xfrm>
            <a:off x="8481256" y="2084905"/>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8355642" y="3189397"/>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5278" y="3664191"/>
            <a:ext cx="3226565" cy="2898775"/>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35952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8134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16" name="Text Placeholder 15"/>
          <p:cNvSpPr>
            <a:spLocks noGrp="1"/>
          </p:cNvSpPr>
          <p:nvPr>
            <p:ph type="body" sz="quarter" idx="13" hasCustomPrompt="1"/>
          </p:nvPr>
        </p:nvSpPr>
        <p:spPr>
          <a:xfrm>
            <a:off x="620597" y="2016343"/>
            <a:ext cx="3218050"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20233" y="2491137"/>
            <a:ext cx="3226565" cy="3356400"/>
          </a:xfrm>
        </p:spPr>
        <p:txBody>
          <a:bodyPr>
            <a:noAutofit/>
          </a:bodyPr>
          <a:lstStyle>
            <a:lvl1pPr marL="285750" indent="-28575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9" name="Text Placeholder 15"/>
          <p:cNvSpPr>
            <a:spLocks noGrp="1"/>
          </p:cNvSpPr>
          <p:nvPr>
            <p:ph type="body" sz="quarter" idx="15" hasCustomPrompt="1"/>
          </p:nvPr>
        </p:nvSpPr>
        <p:spPr>
          <a:xfrm>
            <a:off x="4486127" y="2007906"/>
            <a:ext cx="3191743"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Header</a:t>
            </a:r>
          </a:p>
        </p:txBody>
      </p:sp>
      <p:sp>
        <p:nvSpPr>
          <p:cNvPr id="20" name="Text Placeholder 17"/>
          <p:cNvSpPr>
            <a:spLocks noGrp="1"/>
          </p:cNvSpPr>
          <p:nvPr>
            <p:ph type="body" sz="quarter" idx="16" hasCustomPrompt="1"/>
          </p:nvPr>
        </p:nvSpPr>
        <p:spPr>
          <a:xfrm>
            <a:off x="4484642" y="249039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15"/>
          <p:cNvSpPr>
            <a:spLocks noGrp="1"/>
          </p:cNvSpPr>
          <p:nvPr>
            <p:ph type="body" sz="quarter" idx="17" hasCustomPrompt="1"/>
          </p:nvPr>
        </p:nvSpPr>
        <p:spPr>
          <a:xfrm>
            <a:off x="8357930" y="2016713"/>
            <a:ext cx="3218050" cy="344488"/>
          </a:xfrm>
        </p:spPr>
        <p:txBody>
          <a:bodyPr>
            <a:no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8357566" y="2491507"/>
            <a:ext cx="3226565" cy="3356400"/>
          </a:xfrm>
        </p:spPr>
        <p:txBody>
          <a:bodyPr>
            <a:noAutofit/>
          </a:bodyPr>
          <a:lstStyle>
            <a:lvl1pPr marL="2286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Tree>
    <p:extLst>
      <p:ext uri="{BB962C8B-B14F-4D97-AF65-F5344CB8AC3E}">
        <p14:creationId xmlns:p14="http://schemas.microsoft.com/office/powerpoint/2010/main" val="989991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23" name="Picture 2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35291"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6206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6119076"/>
            <a:ext cx="9141806"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45924" y="6134100"/>
            <a:ext cx="3060253" cy="723900"/>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2" name="Title 1"/>
          <p:cNvSpPr>
            <a:spLocks noGrp="1"/>
          </p:cNvSpPr>
          <p:nvPr>
            <p:ph type="title"/>
          </p:nvPr>
        </p:nvSpPr>
        <p:spPr>
          <a:xfrm>
            <a:off x="618309" y="365125"/>
            <a:ext cx="10955382" cy="1291113"/>
          </a:xfrm>
        </p:spPr>
        <p:txBody>
          <a:bodyPr>
            <a:normAutofit/>
          </a:bodyPr>
          <a:lstStyle>
            <a:lvl1pPr>
              <a:defRPr sz="28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2" name="Oval 11"/>
          <p:cNvSpPr>
            <a:spLocks noChangeAspect="1"/>
          </p:cNvSpPr>
          <p:nvPr userDrawn="1"/>
        </p:nvSpPr>
        <p:spPr>
          <a:xfrm>
            <a:off x="623480"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icture Placeholder 2"/>
          <p:cNvSpPr>
            <a:spLocks noGrp="1"/>
          </p:cNvSpPr>
          <p:nvPr>
            <p:ph type="pic" sz="quarter" idx="12" hasCustomPrompt="1"/>
          </p:nvPr>
        </p:nvSpPr>
        <p:spPr>
          <a:xfrm>
            <a:off x="764873" y="2084905"/>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16" name="Text Placeholder 15"/>
          <p:cNvSpPr>
            <a:spLocks noGrp="1"/>
          </p:cNvSpPr>
          <p:nvPr>
            <p:ph type="body" sz="quarter" idx="13" hasCustomPrompt="1"/>
          </p:nvPr>
        </p:nvSpPr>
        <p:spPr>
          <a:xfrm>
            <a:off x="633635" y="2962642"/>
            <a:ext cx="5078455"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8" name="Text Placeholder 17"/>
          <p:cNvSpPr>
            <a:spLocks noGrp="1"/>
          </p:cNvSpPr>
          <p:nvPr>
            <p:ph type="body" sz="quarter" idx="14" hasCustomPrompt="1"/>
          </p:nvPr>
        </p:nvSpPr>
        <p:spPr>
          <a:xfrm>
            <a:off x="633273" y="3437436"/>
            <a:ext cx="5078864" cy="2484900"/>
          </a:xfrm>
        </p:spPr>
        <p:txBody>
          <a:bodyPr>
            <a:noAutofit/>
          </a:bodyPr>
          <a:lstStyle>
            <a:lvl1pPr marL="285750" indent="-28575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742950" indent="-28575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2pPr>
            <a:lvl3pPr marL="1200150" indent="-28575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3pPr>
            <a:lvl4pPr marL="15430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4pPr>
            <a:lvl5pPr marL="2000250" indent="-171450">
              <a:buClr>
                <a:srgbClr val="DC4405"/>
              </a:buClr>
              <a:buFont typeface="Courier New" panose="02070309020205020404" pitchFamily="49" charset="0"/>
              <a:buChar char="o"/>
              <a:defRPr sz="12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Oval 12"/>
          <p:cNvSpPr>
            <a:spLocks noChangeAspect="1"/>
          </p:cNvSpPr>
          <p:nvPr userDrawn="1"/>
        </p:nvSpPr>
        <p:spPr>
          <a:xfrm>
            <a:off x="6507867" y="1943512"/>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2"/>
          <p:cNvSpPr>
            <a:spLocks noGrp="1"/>
          </p:cNvSpPr>
          <p:nvPr>
            <p:ph type="pic" sz="quarter" idx="19" hasCustomPrompt="1"/>
          </p:nvPr>
        </p:nvSpPr>
        <p:spPr>
          <a:xfrm>
            <a:off x="6649260" y="2090348"/>
            <a:ext cx="504121" cy="504122"/>
          </a:xfrm>
        </p:spPr>
        <p:txBody>
          <a:bodyPr anchor="ctr" anchorCtr="0">
            <a:noAutofit/>
          </a:bodyPr>
          <a:lstStyle>
            <a:lvl1pPr marL="0" indent="0" algn="ctr">
              <a:buNone/>
              <a:defRPr sz="800">
                <a:solidFill>
                  <a:schemeClr val="tx1"/>
                </a:solidFill>
              </a:defRPr>
            </a:lvl1pPr>
          </a:lstStyle>
          <a:p>
            <a:r>
              <a:rPr lang="en-US" dirty="0"/>
              <a:t>Icon image</a:t>
            </a:r>
          </a:p>
        </p:txBody>
      </p:sp>
      <p:sp>
        <p:nvSpPr>
          <p:cNvPr id="21" name="Text Placeholder 15"/>
          <p:cNvSpPr>
            <a:spLocks noGrp="1"/>
          </p:cNvSpPr>
          <p:nvPr>
            <p:ph type="body" sz="quarter" idx="17" hasCustomPrompt="1"/>
          </p:nvPr>
        </p:nvSpPr>
        <p:spPr>
          <a:xfrm>
            <a:off x="6508230" y="2962642"/>
            <a:ext cx="5065461" cy="344488"/>
          </a:xfrm>
        </p:spPr>
        <p:txBody>
          <a:bodyPr>
            <a:normAutofit/>
          </a:bodyPr>
          <a:lstStyle>
            <a:lvl1pPr marL="0" indent="0">
              <a:buNone/>
              <a:defRPr sz="2000" b="1" baseline="0">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2" name="Text Placeholder 17"/>
          <p:cNvSpPr>
            <a:spLocks noGrp="1"/>
          </p:cNvSpPr>
          <p:nvPr>
            <p:ph type="body" sz="quarter" idx="18" hasCustomPrompt="1"/>
          </p:nvPr>
        </p:nvSpPr>
        <p:spPr>
          <a:xfrm>
            <a:off x="6507867" y="3437436"/>
            <a:ext cx="5078864" cy="2484900"/>
          </a:xfrm>
        </p:spPr>
        <p:txBody>
          <a:bodyPr>
            <a:noAutofit/>
          </a:bodyPr>
          <a:lstStyle>
            <a:lvl1pPr marL="2286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2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40524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7686" t="-319" r="58838" b="5"/>
          <a:stretch/>
        </p:blipFill>
        <p:spPr>
          <a:xfrm>
            <a:off x="9135291" y="-21265"/>
            <a:ext cx="3060253"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t="-95" b="-1"/>
          <a:stretch/>
        </p:blipFill>
        <p:spPr>
          <a:xfrm>
            <a:off x="0"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1010766"/>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DF4F0F-2CBB-394C-8D28-1DF130774BB0}"/>
              </a:ext>
            </a:extLst>
          </p:cNvPr>
          <p:cNvSpPr>
            <a:spLocks noGrp="1"/>
          </p:cNvSpPr>
          <p:nvPr>
            <p:ph type="title"/>
          </p:nvPr>
        </p:nvSpPr>
        <p:spPr>
          <a:xfrm>
            <a:off x="4326414" y="2813879"/>
            <a:ext cx="7326313" cy="1263176"/>
          </a:xfrm>
        </p:spPr>
        <p:txBody>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15804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319"/>
          <a:stretch/>
        </p:blipFill>
        <p:spPr>
          <a:xfrm>
            <a:off x="9145921" y="-21265"/>
            <a:ext cx="3070889" cy="6879265"/>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t="-95" b="-1"/>
          <a:stretch/>
        </p:blipFill>
        <p:spPr>
          <a:xfrm>
            <a:off x="-3" y="-21265"/>
            <a:ext cx="9141806" cy="6864241"/>
          </a:xfrm>
          <a:custGeom>
            <a:avLst/>
            <a:gdLst>
              <a:gd name="connsiteX0" fmla="*/ 0 w 9141806"/>
              <a:gd name="connsiteY0" fmla="*/ 0 h 723900"/>
              <a:gd name="connsiteX1" fmla="*/ 9141806 w 9141806"/>
              <a:gd name="connsiteY1" fmla="*/ 0 h 723900"/>
              <a:gd name="connsiteX2" fmla="*/ 9141806 w 9141806"/>
              <a:gd name="connsiteY2" fmla="*/ 723900 h 723900"/>
              <a:gd name="connsiteX3" fmla="*/ 0 w 9141806"/>
              <a:gd name="connsiteY3" fmla="*/ 723900 h 723900"/>
            </a:gdLst>
            <a:ahLst/>
            <a:cxnLst>
              <a:cxn ang="0">
                <a:pos x="connsiteX0" y="connsiteY0"/>
              </a:cxn>
              <a:cxn ang="0">
                <a:pos x="connsiteX1" y="connsiteY1"/>
              </a:cxn>
              <a:cxn ang="0">
                <a:pos x="connsiteX2" y="connsiteY2"/>
              </a:cxn>
              <a:cxn ang="0">
                <a:pos x="connsiteX3" y="connsiteY3"/>
              </a:cxn>
            </a:cxnLst>
            <a:rect l="l" t="t" r="r" b="b"/>
            <a:pathLst>
              <a:path w="9141806" h="723900">
                <a:moveTo>
                  <a:pt x="0" y="0"/>
                </a:moveTo>
                <a:lnTo>
                  <a:pt x="9141806" y="0"/>
                </a:lnTo>
                <a:lnTo>
                  <a:pt x="9141806" y="723900"/>
                </a:lnTo>
                <a:lnTo>
                  <a:pt x="0" y="723900"/>
                </a:lnTo>
                <a:close/>
              </a:path>
            </a:pathLst>
          </a:custGeom>
        </p:spPr>
      </p:pic>
      <p:sp>
        <p:nvSpPr>
          <p:cNvPr id="9" name="Rectangle 8"/>
          <p:cNvSpPr/>
          <p:nvPr userDrawn="1"/>
        </p:nvSpPr>
        <p:spPr>
          <a:xfrm>
            <a:off x="2094614" y="998891"/>
            <a:ext cx="10097386" cy="4823927"/>
          </a:xfrm>
          <a:prstGeom prst="rect">
            <a:avLst/>
          </a:prstGeom>
          <a:solidFill>
            <a:srgbClr val="DC4405"/>
          </a:solidFill>
          <a:ln>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3C989-1309-994B-B24D-52010CD78D09}"/>
              </a:ext>
            </a:extLst>
          </p:cNvPr>
          <p:cNvSpPr>
            <a:spLocks noGrp="1"/>
          </p:cNvSpPr>
          <p:nvPr>
            <p:ph type="title"/>
          </p:nvPr>
        </p:nvSpPr>
        <p:spPr>
          <a:xfrm>
            <a:off x="4245549" y="2893321"/>
            <a:ext cx="7326314" cy="1104292"/>
          </a:xfrm>
        </p:spPr>
        <p:txBody>
          <a:bodyPr>
            <a:normAutofit/>
          </a:bodyPr>
          <a:lstStyle>
            <a:lvl1pPr>
              <a:defRPr sz="2800" b="1" i="0" cap="all" baseline="0">
                <a:solidFill>
                  <a:schemeClr val="bg1"/>
                </a:solidFill>
              </a:defRPr>
            </a:lvl1pPr>
          </a:lstStyle>
          <a:p>
            <a:r>
              <a:rPr lang="en-US" dirty="0"/>
              <a:t>Click to edit Master title style</a:t>
            </a:r>
          </a:p>
        </p:txBody>
      </p:sp>
      <p:sp>
        <p:nvSpPr>
          <p:cNvPr id="10" name="Oval 9"/>
          <p:cNvSpPr/>
          <p:nvPr userDrawn="1"/>
        </p:nvSpPr>
        <p:spPr>
          <a:xfrm>
            <a:off x="344781" y="1813111"/>
            <a:ext cx="3265715" cy="3265715"/>
          </a:xfrm>
          <a:prstGeom prst="ellipse">
            <a:avLst/>
          </a:prstGeom>
          <a:solidFill>
            <a:srgbClr val="DC4405"/>
          </a:solidFill>
          <a:ln w="85725" cmpd="sng">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p:cNvSpPr>
            <a:spLocks noGrp="1"/>
          </p:cNvSpPr>
          <p:nvPr>
            <p:ph type="pic" sz="quarter" idx="12" hasCustomPrompt="1"/>
          </p:nvPr>
        </p:nvSpPr>
        <p:spPr>
          <a:xfrm>
            <a:off x="861237" y="2329567"/>
            <a:ext cx="2231800" cy="2231800"/>
          </a:xfrm>
        </p:spPr>
        <p:txBody>
          <a:bodyPr anchor="ctr" anchorCtr="0">
            <a:noAutofit/>
          </a:bodyPr>
          <a:lstStyle>
            <a:lvl1pPr marL="0" indent="0" algn="ctr">
              <a:buNone/>
              <a:defRPr sz="1800"/>
            </a:lvl1pPr>
          </a:lstStyle>
          <a:p>
            <a:r>
              <a:rPr lang="en-US" dirty="0"/>
              <a:t>Icon image</a:t>
            </a:r>
          </a:p>
        </p:txBody>
      </p:sp>
    </p:spTree>
    <p:extLst>
      <p:ext uri="{BB962C8B-B14F-4D97-AF65-F5344CB8AC3E}">
        <p14:creationId xmlns:p14="http://schemas.microsoft.com/office/powerpoint/2010/main" val="3677839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0" dirty="0">
              <a:solidFill>
                <a:schemeClr val="tx1"/>
              </a:solidFill>
            </a:endParaRPr>
          </a:p>
        </p:txBody>
      </p:sp>
      <p:sp>
        <p:nvSpPr>
          <p:cNvPr id="11" name="Rectangle 10"/>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2" name="Title 1">
            <a:extLst>
              <a:ext uri="{FF2B5EF4-FFF2-40B4-BE49-F238E27FC236}">
                <a16:creationId xmlns:a16="http://schemas.microsoft.com/office/drawing/2014/main" id="{76401478-0708-F548-B1EB-39A1F96851D4}"/>
              </a:ext>
            </a:extLst>
          </p:cNvPr>
          <p:cNvSpPr>
            <a:spLocks noGrp="1"/>
          </p:cNvSpPr>
          <p:nvPr>
            <p:ph type="title"/>
          </p:nvPr>
        </p:nvSpPr>
        <p:spPr>
          <a:xfrm>
            <a:off x="1530350" y="1875092"/>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lvl1pPr>
            <a:lvl2pPr marL="742950" indent="-285750">
              <a:buClr>
                <a:srgbClr val="DC4405"/>
              </a:buClr>
              <a:buFont typeface="Courier New" panose="02070309020205020404" pitchFamily="49" charset="0"/>
              <a:buChar char="o"/>
              <a:defRPr sz="1800" baseline="0">
                <a:latin typeface="+mn-lt"/>
              </a:defRPr>
            </a:lvl2pPr>
            <a:lvl3pPr marL="1200150" indent="-285750">
              <a:buClr>
                <a:srgbClr val="DC4405"/>
              </a:buClr>
              <a:buFont typeface="Courier New" panose="02070309020205020404" pitchFamily="49" charset="0"/>
              <a:buChar char="o"/>
              <a:defRPr sz="1600" baseline="0"/>
            </a:lvl3pPr>
            <a:lvl4pPr marL="1543050" indent="-171450">
              <a:buClr>
                <a:srgbClr val="DC4405"/>
              </a:buClr>
              <a:buFont typeface="Courier New" panose="02070309020205020404" pitchFamily="49" charset="0"/>
              <a:buChar char="o"/>
              <a:defRPr sz="1400" baseline="0"/>
            </a:lvl4pPr>
            <a:lvl5pPr marL="2000250" indent="-171450">
              <a:buClr>
                <a:srgbClr val="DC4405"/>
              </a:buClr>
              <a:buFont typeface="Courier New" panose="02070309020205020404" pitchFamily="49" charset="0"/>
              <a:buChar char="o"/>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8405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45138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2" name="Title 1">
            <a:extLst>
              <a:ext uri="{FF2B5EF4-FFF2-40B4-BE49-F238E27FC236}">
                <a16:creationId xmlns:a16="http://schemas.microsoft.com/office/drawing/2014/main" id="{871F63B3-6FE0-3D4F-9AB1-C16F92155865}"/>
              </a:ext>
            </a:extLst>
          </p:cNvPr>
          <p:cNvSpPr>
            <a:spLocks noGrp="1"/>
          </p:cNvSpPr>
          <p:nvPr>
            <p:ph type="title"/>
          </p:nvPr>
        </p:nvSpPr>
        <p:spPr>
          <a:xfrm>
            <a:off x="1530350" y="1875092"/>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683522"/>
            <a:ext cx="9112250" cy="1644003"/>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75886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BB34C4C1-9B17-BE4B-864B-32014387B804}"/>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20788"/>
            <a:ext cx="9112250" cy="1606738"/>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1627209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8BF70703-6BF1-C845-A5DA-3580FFC5EA79}"/>
              </a:ext>
            </a:extLst>
          </p:cNvPr>
          <p:cNvSpPr>
            <a:spLocks noGrp="1"/>
          </p:cNvSpPr>
          <p:nvPr>
            <p:ph type="title"/>
          </p:nvPr>
        </p:nvSpPr>
        <p:spPr>
          <a:xfrm>
            <a:off x="1530350" y="1910830"/>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61861"/>
            <a:ext cx="9112250" cy="1565664"/>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defRPr>
            </a:lvl3pPr>
            <a:lvl4pPr marL="1543050" indent="-171450">
              <a:buClr>
                <a:srgbClr val="DC4405"/>
              </a:buClr>
              <a:buFont typeface="Courier New" panose="02070309020205020404" pitchFamily="49" charset="0"/>
              <a:buChar char="o"/>
              <a:defRPr sz="1400" baseline="0">
                <a:solidFill>
                  <a:schemeClr val="bg1"/>
                </a:solidFill>
              </a:defRPr>
            </a:lvl4pPr>
            <a:lvl5pPr marL="2000250" indent="-171450">
              <a:buClr>
                <a:srgbClr val="DC4405"/>
              </a:buClr>
              <a:buFont typeface="Courier New" panose="02070309020205020404" pitchFamily="49" charset="0"/>
              <a:buChar char="o"/>
              <a:defRPr sz="1200">
                <a:solidFill>
                  <a:schemeClr val="bg1"/>
                </a:solidFill>
              </a:defRPr>
            </a:lvl5pPr>
          </a:lstStyle>
          <a:p>
            <a:pPr marL="285750" marR="0" lvl="0" indent="-285750" algn="l" defTabSz="914400" rtl="0" eaLnBrk="1" fontAlgn="auto" latinLnBrk="0" hangingPunct="1">
              <a:lnSpc>
                <a:spcPct val="90000"/>
              </a:lnSpc>
              <a:spcBef>
                <a:spcPts val="1000"/>
              </a:spcBef>
              <a:spcAft>
                <a:spcPts val="0"/>
              </a:spcAft>
              <a:buClr>
                <a:srgbClr val="DC4405"/>
              </a:buClr>
              <a:buSzTx/>
              <a:buFont typeface="Courier New" panose="02070309020205020404" pitchFamily="49" charset="0"/>
              <a:buChar char="o"/>
              <a:tabLst/>
              <a:defRPr/>
            </a:pPr>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97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1D989875-230F-E04E-A996-BB83824C1303}"/>
              </a:ext>
            </a:extLst>
          </p:cNvPr>
          <p:cNvSpPr>
            <a:spLocks noGrp="1"/>
          </p:cNvSpPr>
          <p:nvPr>
            <p:ph type="title"/>
          </p:nvPr>
        </p:nvSpPr>
        <p:spPr>
          <a:xfrm>
            <a:off x="1552930" y="1912357"/>
            <a:ext cx="9112250" cy="808430"/>
          </a:xfrm>
        </p:spPr>
        <p:txBody>
          <a:bodyPr>
            <a:normAutofit/>
          </a:bodyPr>
          <a:lstStyle>
            <a:lvl1pPr algn="ctr">
              <a:defRPr sz="2800" b="1" i="0" baseline="0"/>
            </a:lvl1pPr>
          </a:lstStyle>
          <a:p>
            <a:r>
              <a:rPr lang="en-US" dirty="0"/>
              <a:t>Click to edit Master title style</a:t>
            </a:r>
          </a:p>
        </p:txBody>
      </p:sp>
      <p:sp>
        <p:nvSpPr>
          <p:cNvPr id="9" name="Text Placeholder 8"/>
          <p:cNvSpPr>
            <a:spLocks noGrp="1"/>
          </p:cNvSpPr>
          <p:nvPr>
            <p:ph type="body" sz="quarter" idx="10" hasCustomPrompt="1"/>
          </p:nvPr>
        </p:nvSpPr>
        <p:spPr>
          <a:xfrm>
            <a:off x="1530350" y="2758052"/>
            <a:ext cx="9112250" cy="1569473"/>
          </a:xfrm>
        </p:spPr>
        <p:txBody>
          <a:bodyPr anchor="ctr" anchorCtr="1">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baseline="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00250" indent="-171450">
              <a:buClr>
                <a:srgbClr val="DC4405"/>
              </a:buClr>
              <a:buFont typeface="Courier New" panose="02070309020205020404" pitchFamily="49" charset="0"/>
              <a:buChar char="o"/>
              <a:defRPr sz="12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j-lt"/>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Fourth level</a:t>
            </a:r>
          </a:p>
        </p:txBody>
      </p:sp>
    </p:spTree>
    <p:extLst>
      <p:ext uri="{BB962C8B-B14F-4D97-AF65-F5344CB8AC3E}">
        <p14:creationId xmlns:p14="http://schemas.microsoft.com/office/powerpoint/2010/main" val="2998805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905068" y="1357959"/>
            <a:ext cx="10407974" cy="32793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Oval 6"/>
          <p:cNvSpPr>
            <a:spLocks noChangeAspect="1"/>
          </p:cNvSpPr>
          <p:nvPr userDrawn="1"/>
        </p:nvSpPr>
        <p:spPr>
          <a:xfrm>
            <a:off x="5715601" y="1088184"/>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824361" y="1088184"/>
            <a:ext cx="569388"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chemeClr val="tx1"/>
                </a:solidFill>
                <a:latin typeface="Times" charset="0"/>
                <a:ea typeface="Times" charset="0"/>
                <a:cs typeface="Times" charset="0"/>
              </a:rPr>
              <a:t>“</a:t>
            </a:r>
            <a:endParaRPr lang="en-US" sz="6000" dirty="0">
              <a:solidFill>
                <a:schemeClr val="tx1"/>
              </a:solidFill>
            </a:endParaRPr>
          </a:p>
        </p:txBody>
      </p:sp>
      <p:sp>
        <p:nvSpPr>
          <p:cNvPr id="10" name="Title 1">
            <a:extLst>
              <a:ext uri="{FF2B5EF4-FFF2-40B4-BE49-F238E27FC236}">
                <a16:creationId xmlns:a16="http://schemas.microsoft.com/office/drawing/2014/main" id="{545FBC4E-4719-5B44-AFFB-ED854845F11B}"/>
              </a:ext>
            </a:extLst>
          </p:cNvPr>
          <p:cNvSpPr>
            <a:spLocks noGrp="1"/>
          </p:cNvSpPr>
          <p:nvPr>
            <p:ph type="title"/>
          </p:nvPr>
        </p:nvSpPr>
        <p:spPr>
          <a:xfrm>
            <a:off x="1530350" y="1892169"/>
            <a:ext cx="9112250" cy="808430"/>
          </a:xfrm>
        </p:spPr>
        <p:txBody>
          <a:bodyPr>
            <a:normAutofit/>
          </a:bodyPr>
          <a:lstStyle>
            <a:lvl1pPr algn="ctr">
              <a:defRPr sz="2800" b="1" i="0" baseline="0">
                <a:solidFill>
                  <a:schemeClr val="bg1"/>
                </a:solidFill>
              </a:defRPr>
            </a:lvl1pPr>
          </a:lstStyle>
          <a:p>
            <a:r>
              <a:rPr lang="en-US" dirty="0"/>
              <a:t>Click to edit Master title style</a:t>
            </a:r>
          </a:p>
        </p:txBody>
      </p:sp>
      <p:sp>
        <p:nvSpPr>
          <p:cNvPr id="9" name="Text Placeholder 8"/>
          <p:cNvSpPr>
            <a:spLocks noGrp="1"/>
          </p:cNvSpPr>
          <p:nvPr>
            <p:ph type="body" sz="quarter" idx="10" hasCustomPrompt="1"/>
          </p:nvPr>
        </p:nvSpPr>
        <p:spPr>
          <a:xfrm>
            <a:off x="1530350" y="2724539"/>
            <a:ext cx="9112250" cy="1602986"/>
          </a:xfrm>
        </p:spPr>
        <p:txBody>
          <a:bodyPr anchor="ctr" anchorCtr="1">
            <a:normAutofit/>
          </a:bodyPr>
          <a:lstStyle>
            <a:lvl1pPr marL="285750" indent="-285750">
              <a:buClr>
                <a:srgbClr val="DC4405"/>
              </a:buClr>
              <a:buFont typeface="Courier New" panose="02070309020205020404" pitchFamily="49" charset="0"/>
              <a:buChar char="o"/>
              <a:defRPr sz="2000" baseline="0">
                <a:solidFill>
                  <a:schemeClr val="bg1"/>
                </a:solidFill>
                <a:latin typeface="+mn-lt"/>
              </a:defRPr>
            </a:lvl1pPr>
            <a:lvl2pPr marL="742950" indent="-285750">
              <a:buClr>
                <a:srgbClr val="DC4405"/>
              </a:buClr>
              <a:buFont typeface="Courier New" panose="02070309020205020404" pitchFamily="49" charset="0"/>
              <a:buChar char="o"/>
              <a:defRPr sz="1800" baseline="0">
                <a:solidFill>
                  <a:schemeClr val="bg1"/>
                </a:solidFill>
                <a:latin typeface="+mn-lt"/>
              </a:defRPr>
            </a:lvl2pPr>
            <a:lvl3pPr marL="1200150" indent="-285750">
              <a:buClr>
                <a:srgbClr val="DC4405"/>
              </a:buClr>
              <a:buFont typeface="Courier New" panose="02070309020205020404" pitchFamily="49" charset="0"/>
              <a:buChar char="o"/>
              <a:defRPr sz="1600" baseline="0">
                <a:solidFill>
                  <a:schemeClr val="bg1"/>
                </a:solidFill>
                <a:latin typeface="+mn-lt"/>
              </a:defRPr>
            </a:lvl3pPr>
            <a:lvl4pPr marL="1543050" indent="-171450">
              <a:buClr>
                <a:srgbClr val="DC4405"/>
              </a:buClr>
              <a:buFont typeface="Courier New" panose="02070309020205020404" pitchFamily="49" charset="0"/>
              <a:buChar char="o"/>
              <a:defRPr sz="1400" baseline="0">
                <a:solidFill>
                  <a:schemeClr val="bg1"/>
                </a:solidFill>
                <a:latin typeface="+mn-lt"/>
              </a:defRPr>
            </a:lvl4pPr>
            <a:lvl5pPr marL="2000250" indent="-171450">
              <a:buClr>
                <a:srgbClr val="DC4405"/>
              </a:buClr>
              <a:buFont typeface="Courier New" panose="02070309020205020404" pitchFamily="49" charset="0"/>
              <a:buChar char="o"/>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44193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0"/>
            <a:ext cx="3050617" cy="6858000"/>
          </a:xfrm>
          <a:prstGeom prst="rect">
            <a:avLst/>
          </a:prstGeom>
          <a:solidFill>
            <a:srgbClr val="DC430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109887" y="0"/>
            <a:ext cx="3058740" cy="6858000"/>
          </a:xfrm>
          <a:prstGeom prst="rect">
            <a:avLst/>
          </a:prstGeom>
          <a:solidFill>
            <a:srgbClr val="DC430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051090"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9168699" y="0"/>
            <a:ext cx="3058740" cy="6858000"/>
          </a:xfrm>
          <a:prstGeom prst="rect">
            <a:avLst/>
          </a:prstGeom>
          <a:solidFill>
            <a:srgbClr val="DC430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10" name="Text Placeholder 15"/>
          <p:cNvSpPr>
            <a:spLocks noGrp="1"/>
          </p:cNvSpPr>
          <p:nvPr>
            <p:ph type="body" sz="quarter" idx="13" hasCustomPrompt="1"/>
          </p:nvPr>
        </p:nvSpPr>
        <p:spPr>
          <a:xfrm>
            <a:off x="364"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1" name="Text Placeholder 17"/>
          <p:cNvSpPr>
            <a:spLocks noGrp="1"/>
          </p:cNvSpPr>
          <p:nvPr>
            <p:ph type="body" sz="quarter" idx="14"/>
          </p:nvPr>
        </p:nvSpPr>
        <p:spPr>
          <a:xfrm>
            <a:off x="1"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5"/>
          <p:cNvSpPr>
            <a:spLocks noGrp="1"/>
          </p:cNvSpPr>
          <p:nvPr>
            <p:ph type="body" sz="quarter" idx="15" hasCustomPrompt="1"/>
          </p:nvPr>
        </p:nvSpPr>
        <p:spPr>
          <a:xfrm>
            <a:off x="3069991"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19" name="Text Placeholder 17"/>
          <p:cNvSpPr>
            <a:spLocks noGrp="1"/>
          </p:cNvSpPr>
          <p:nvPr>
            <p:ph type="body" sz="quarter" idx="16"/>
          </p:nvPr>
        </p:nvSpPr>
        <p:spPr>
          <a:xfrm>
            <a:off x="3069628"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5"/>
          <p:cNvSpPr>
            <a:spLocks noGrp="1"/>
          </p:cNvSpPr>
          <p:nvPr>
            <p:ph type="body" sz="quarter" idx="17" hasCustomPrompt="1"/>
          </p:nvPr>
        </p:nvSpPr>
        <p:spPr>
          <a:xfrm>
            <a:off x="6117495" y="2186503"/>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1" name="Text Placeholder 17"/>
          <p:cNvSpPr>
            <a:spLocks noGrp="1"/>
          </p:cNvSpPr>
          <p:nvPr>
            <p:ph type="body" sz="quarter" idx="18"/>
          </p:nvPr>
        </p:nvSpPr>
        <p:spPr>
          <a:xfrm>
            <a:off x="6117132" y="2661297"/>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p:cNvSpPr>
            <a:spLocks noGrp="1"/>
          </p:cNvSpPr>
          <p:nvPr>
            <p:ph type="body" sz="quarter" idx="19" hasCustomPrompt="1"/>
          </p:nvPr>
        </p:nvSpPr>
        <p:spPr>
          <a:xfrm>
            <a:off x="9157682" y="2184822"/>
            <a:ext cx="3039824" cy="344488"/>
          </a:xfrm>
        </p:spPr>
        <p:txBody>
          <a:bodyPr anchor="ctr" anchorCtr="1">
            <a:noAutofit/>
          </a:bodyPr>
          <a:lstStyle>
            <a:lvl1pPr marL="0" indent="0">
              <a:buNone/>
              <a:defRPr sz="2800" b="1"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Header</a:t>
            </a:r>
          </a:p>
        </p:txBody>
      </p:sp>
      <p:sp>
        <p:nvSpPr>
          <p:cNvPr id="23" name="Text Placeholder 17"/>
          <p:cNvSpPr>
            <a:spLocks noGrp="1"/>
          </p:cNvSpPr>
          <p:nvPr>
            <p:ph type="body" sz="quarter" idx="20"/>
          </p:nvPr>
        </p:nvSpPr>
        <p:spPr>
          <a:xfrm>
            <a:off x="9157319" y="2659616"/>
            <a:ext cx="3047867" cy="3356400"/>
          </a:xfrm>
        </p:spPr>
        <p:txBody>
          <a:bodyPr anchor="ctr" anchorCtr="1">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bg1"/>
                </a:solidFill>
                <a:latin typeface="+mn-lt"/>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bg1"/>
                </a:solidFill>
                <a:latin typeface="+mn-lt"/>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6148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289950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Gill Sans"/>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5939574"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5496212" y="3654738"/>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5496212" y="4059937"/>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10197990"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10197991"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834946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rgbClr val="DC4405"/>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tx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1859278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cxnSp>
        <p:nvCxnSpPr>
          <p:cNvPr id="6" name="Straight Connector 5"/>
          <p:cNvCxnSpPr/>
          <p:nvPr userDrawn="1"/>
        </p:nvCxnSpPr>
        <p:spPr>
          <a:xfrm flipV="1">
            <a:off x="0" y="3423684"/>
            <a:ext cx="12192000" cy="12918"/>
          </a:xfrm>
          <a:prstGeom prst="line">
            <a:avLst/>
          </a:prstGeom>
          <a:ln w="50800">
            <a:solidFill>
              <a:srgbClr val="DC4405"/>
            </a:solidFill>
          </a:ln>
        </p:spPr>
        <p:style>
          <a:lnRef idx="1">
            <a:schemeClr val="accent1"/>
          </a:lnRef>
          <a:fillRef idx="0">
            <a:schemeClr val="accent1"/>
          </a:fillRef>
          <a:effectRef idx="0">
            <a:schemeClr val="accent1"/>
          </a:effectRef>
          <a:fontRef idx="minor">
            <a:schemeClr val="tx1"/>
          </a:fontRef>
        </p:style>
      </p:cxnSp>
      <p:sp>
        <p:nvSpPr>
          <p:cNvPr id="8" name="Oval 7"/>
          <p:cNvSpPr/>
          <p:nvPr userDrawn="1"/>
        </p:nvSpPr>
        <p:spPr>
          <a:xfrm>
            <a:off x="1237796"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1" name="Text Placeholder 15"/>
          <p:cNvSpPr>
            <a:spLocks noGrp="1"/>
          </p:cNvSpPr>
          <p:nvPr>
            <p:ph type="body" sz="quarter" idx="13" hasCustomPrompt="1"/>
          </p:nvPr>
        </p:nvSpPr>
        <p:spPr>
          <a:xfrm>
            <a:off x="794433"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2" name="Text Placeholder 17"/>
          <p:cNvSpPr>
            <a:spLocks noGrp="1"/>
          </p:cNvSpPr>
          <p:nvPr>
            <p:ph type="body" sz="quarter" idx="14" hasCustomPrompt="1"/>
          </p:nvPr>
        </p:nvSpPr>
        <p:spPr>
          <a:xfrm>
            <a:off x="794434"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9" name="Oval 8"/>
          <p:cNvSpPr/>
          <p:nvPr userDrawn="1"/>
        </p:nvSpPr>
        <p:spPr>
          <a:xfrm>
            <a:off x="4089509" y="3278260"/>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5" name="Text Placeholder 15"/>
          <p:cNvSpPr>
            <a:spLocks noGrp="1"/>
          </p:cNvSpPr>
          <p:nvPr>
            <p:ph type="body" sz="quarter" idx="17" hasCustomPrompt="1"/>
          </p:nvPr>
        </p:nvSpPr>
        <p:spPr>
          <a:xfrm>
            <a:off x="3646147"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6" name="Text Placeholder 17"/>
          <p:cNvSpPr>
            <a:spLocks noGrp="1"/>
          </p:cNvSpPr>
          <p:nvPr>
            <p:ph type="body" sz="quarter" idx="18" hasCustomPrompt="1"/>
          </p:nvPr>
        </p:nvSpPr>
        <p:spPr>
          <a:xfrm>
            <a:off x="3646147"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7" name="Oval 16"/>
          <p:cNvSpPr/>
          <p:nvPr userDrawn="1"/>
        </p:nvSpPr>
        <p:spPr>
          <a:xfrm>
            <a:off x="7789640" y="3271801"/>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3" name="Text Placeholder 15"/>
          <p:cNvSpPr>
            <a:spLocks noGrp="1"/>
          </p:cNvSpPr>
          <p:nvPr>
            <p:ph type="body" sz="quarter" idx="15" hasCustomPrompt="1"/>
          </p:nvPr>
        </p:nvSpPr>
        <p:spPr>
          <a:xfrm>
            <a:off x="7346278" y="2861060"/>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4" name="Text Placeholder 17"/>
          <p:cNvSpPr>
            <a:spLocks noGrp="1"/>
          </p:cNvSpPr>
          <p:nvPr>
            <p:ph type="body" sz="quarter" idx="16" hasCustomPrompt="1"/>
          </p:nvPr>
        </p:nvSpPr>
        <p:spPr>
          <a:xfrm>
            <a:off x="7346279" y="2030819"/>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
        <p:nvSpPr>
          <p:cNvPr id="10" name="Oval 9"/>
          <p:cNvSpPr/>
          <p:nvPr userDrawn="1"/>
        </p:nvSpPr>
        <p:spPr>
          <a:xfrm>
            <a:off x="10641353" y="3265342"/>
            <a:ext cx="316684" cy="316684"/>
          </a:xfrm>
          <a:prstGeom prst="ellipse">
            <a:avLst/>
          </a:prstGeom>
          <a:solidFill>
            <a:srgbClr val="DC4305"/>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C4405"/>
              </a:solidFill>
            </a:endParaRPr>
          </a:p>
        </p:txBody>
      </p:sp>
      <p:sp>
        <p:nvSpPr>
          <p:cNvPr id="18" name="Text Placeholder 15"/>
          <p:cNvSpPr>
            <a:spLocks noGrp="1"/>
          </p:cNvSpPr>
          <p:nvPr>
            <p:ph type="body" sz="quarter" idx="19" hasCustomPrompt="1"/>
          </p:nvPr>
        </p:nvSpPr>
        <p:spPr>
          <a:xfrm>
            <a:off x="10197991" y="3662509"/>
            <a:ext cx="1520092" cy="344488"/>
          </a:xfrm>
        </p:spPr>
        <p:txBody>
          <a:bodyPr anchor="ctr" anchorCtr="0">
            <a:noAutofit/>
          </a:bodyPr>
          <a:lstStyle>
            <a:lvl1pPr marL="0" indent="0" algn="l">
              <a:buNone/>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Date</a:t>
            </a:r>
          </a:p>
        </p:txBody>
      </p:sp>
      <p:sp>
        <p:nvSpPr>
          <p:cNvPr id="19" name="Text Placeholder 17"/>
          <p:cNvSpPr>
            <a:spLocks noGrp="1"/>
          </p:cNvSpPr>
          <p:nvPr>
            <p:ph type="body" sz="quarter" idx="20" hasCustomPrompt="1"/>
          </p:nvPr>
        </p:nvSpPr>
        <p:spPr>
          <a:xfrm>
            <a:off x="10197991" y="4067708"/>
            <a:ext cx="1520092" cy="751070"/>
          </a:xfrm>
        </p:spPr>
        <p:txBody>
          <a:bodyPr anchor="ctr" anchorCtr="0">
            <a:noAutofit/>
          </a:bodyPr>
          <a:lstStyle>
            <a:lvl1pPr marL="0" indent="0">
              <a:buClr>
                <a:srgbClr val="DC4405"/>
              </a:buClr>
              <a:buFont typeface="Courier New" panose="02070309020205020404" pitchFamily="49" charset="0"/>
              <a:buNone/>
              <a:defRPr sz="2000">
                <a:solidFill>
                  <a:schemeClr val="bg1"/>
                </a:solidFill>
                <a:latin typeface="+mn-lt"/>
                <a:ea typeface="Verdana" panose="020B0604030504040204" pitchFamily="34" charset="0"/>
                <a:cs typeface="Verdana" panose="020B0604030504040204" pitchFamily="34" charset="0"/>
              </a:defRPr>
            </a:lvl1pPr>
            <a:lvl2pPr marL="457200" indent="0">
              <a:buClr>
                <a:srgbClr val="DC4405"/>
              </a:buClr>
              <a:buFont typeface="Courier New" panose="02070309020205020404" pitchFamily="49" charset="0"/>
              <a:buNone/>
              <a:defRPr sz="18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buClr>
                <a:srgbClr val="DC4405"/>
              </a:buClr>
              <a:buFont typeface="Courier New" panose="02070309020205020404" pitchFamily="49" charset="0"/>
              <a:buNone/>
              <a:defRPr sz="16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a:t>
            </a:r>
          </a:p>
        </p:txBody>
      </p:sp>
    </p:spTree>
    <p:extLst>
      <p:ext uri="{BB962C8B-B14F-4D97-AF65-F5344CB8AC3E}">
        <p14:creationId xmlns:p14="http://schemas.microsoft.com/office/powerpoint/2010/main" val="43484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 y="0"/>
            <a:ext cx="723901" cy="6858000"/>
          </a:xfrm>
          <a:custGeom>
            <a:avLst/>
            <a:gdLst>
              <a:gd name="connsiteX0" fmla="*/ 0 w 723901"/>
              <a:gd name="connsiteY0" fmla="*/ 0 h 6858000"/>
              <a:gd name="connsiteX1" fmla="*/ 723901 w 723901"/>
              <a:gd name="connsiteY1" fmla="*/ 0 h 6858000"/>
              <a:gd name="connsiteX2" fmla="*/ 723901 w 723901"/>
              <a:gd name="connsiteY2" fmla="*/ 6858000 h 6858000"/>
              <a:gd name="connsiteX3" fmla="*/ 0 w 7239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3901" h="6858000">
                <a:moveTo>
                  <a:pt x="0" y="0"/>
                </a:moveTo>
                <a:lnTo>
                  <a:pt x="723901" y="0"/>
                </a:lnTo>
                <a:lnTo>
                  <a:pt x="723901" y="6858000"/>
                </a:lnTo>
                <a:lnTo>
                  <a:pt x="0" y="6858000"/>
                </a:lnTo>
                <a:close/>
              </a:path>
            </a:pathLst>
          </a:custGeom>
        </p:spPr>
      </p:pic>
      <p:sp>
        <p:nvSpPr>
          <p:cNvPr id="8" name="Oval 7"/>
          <p:cNvSpPr>
            <a:spLocks noChangeAspect="1"/>
          </p:cNvSpPr>
          <p:nvPr userDrawn="1"/>
        </p:nvSpPr>
        <p:spPr>
          <a:xfrm>
            <a:off x="479892" y="512636"/>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9" name="Picture Placeholder 2"/>
          <p:cNvSpPr>
            <a:spLocks noGrp="1"/>
          </p:cNvSpPr>
          <p:nvPr>
            <p:ph type="pic" sz="quarter" idx="10" hasCustomPrompt="1"/>
          </p:nvPr>
        </p:nvSpPr>
        <p:spPr>
          <a:xfrm>
            <a:off x="616688" y="658626"/>
            <a:ext cx="504121" cy="504122"/>
          </a:xfrm>
        </p:spPr>
        <p:txBody>
          <a:bodyPr anchor="ctr" anchorCtr="0">
            <a:noAutofit/>
          </a:bodyPr>
          <a:lstStyle>
            <a:lvl1pPr marL="0" indent="0" algn="ctr">
              <a:buNone/>
              <a:defRPr sz="800"/>
            </a:lvl1pPr>
          </a:lstStyle>
          <a:p>
            <a:r>
              <a:rPr lang="en-US" dirty="0"/>
              <a:t>Icon image</a:t>
            </a:r>
          </a:p>
        </p:txBody>
      </p:sp>
      <p:sp>
        <p:nvSpPr>
          <p:cNvPr id="3" name="Content Placeholder 2"/>
          <p:cNvSpPr>
            <a:spLocks noGrp="1"/>
          </p:cNvSpPr>
          <p:nvPr>
            <p:ph idx="1" hasCustomPrompt="1"/>
          </p:nvPr>
        </p:nvSpPr>
        <p:spPr>
          <a:xfrm>
            <a:off x="1474236" y="1380931"/>
            <a:ext cx="9879564" cy="5187820"/>
          </a:xfrm>
        </p:spPr>
        <p:txBody>
          <a:bodyPr>
            <a:normAutofit/>
          </a:bodyPr>
          <a:lstStyle>
            <a:lvl1pPr marL="228600" indent="-228600">
              <a:buClr>
                <a:srgbClr val="DC4405"/>
              </a:buClr>
              <a:buFont typeface="Courier New" panose="02070309020205020404" pitchFamily="49" charset="0"/>
              <a:buChar char="o"/>
              <a:defRPr sz="2000" baseline="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baseline="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baseline="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baseline="0">
                <a:solidFill>
                  <a:schemeClr val="bg1"/>
                </a:solidFill>
                <a:latin typeface="+mn-lt"/>
                <a:ea typeface="Verdana" panose="020B0604030504040204" pitchFamily="34" charset="0"/>
                <a:cs typeface="Verdana" panose="020B0604030504040204" pitchFamily="34" charset="0"/>
              </a:defRPr>
            </a:lvl4pPr>
            <a:lvl5pPr marL="2057400" indent="-228600">
              <a:buClr>
                <a:srgbClr val="DC4405"/>
              </a:buClr>
              <a:buFont typeface="Courier New" panose="02070309020205020404" pitchFamily="49" charset="0"/>
              <a:buChar char="o"/>
              <a:defRPr sz="11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0012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rgbClr val="DC440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b="1">
                <a:solidFill>
                  <a:schemeClr val="bg1"/>
                </a:solidFill>
              </a:defRPr>
            </a:lvl1pPr>
          </a:lstStyle>
          <a:p>
            <a:r>
              <a:rPr lang="en-US"/>
              <a:t>Click to edit Master title style</a:t>
            </a:r>
          </a:p>
        </p:txBody>
      </p:sp>
      <p:sp>
        <p:nvSpPr>
          <p:cNvPr id="7" name="Text Placeholder 6"/>
          <p:cNvSpPr>
            <a:spLocks noGrp="1"/>
          </p:cNvSpPr>
          <p:nvPr>
            <p:ph type="body" sz="quarter" idx="10" hasCustomPrompt="1"/>
          </p:nvPr>
        </p:nvSpPr>
        <p:spPr>
          <a:xfrm>
            <a:off x="882650" y="1914525"/>
            <a:ext cx="10452100" cy="4549775"/>
          </a:xfrm>
        </p:spPr>
        <p:txBody>
          <a:bodyPr>
            <a:normAutofit/>
          </a:bodyPr>
          <a:lstStyle>
            <a:lvl1pPr marL="514350" indent="-514350">
              <a:buFont typeface="+mj-lt"/>
              <a:buAutoNum type="arabicPeriod"/>
              <a:defRPr sz="2000" baseline="0">
                <a:solidFill>
                  <a:schemeClr val="bg1"/>
                </a:solidFill>
              </a:defRPr>
            </a:lvl1pPr>
            <a:lvl2pPr marL="914400" indent="-457200">
              <a:buFont typeface="+mj-lt"/>
              <a:buAutoNum type="arabicPeriod"/>
              <a:defRPr sz="1800" baseline="0">
                <a:solidFill>
                  <a:schemeClr val="bg1"/>
                </a:solidFill>
                <a:latin typeface="+mn-lt"/>
              </a:defRPr>
            </a:lvl2pPr>
            <a:lvl3pPr marL="1371600" indent="-457200">
              <a:buFont typeface="+mj-lt"/>
              <a:buAutoNum type="arabicPeriod"/>
              <a:defRPr sz="1600" baseline="0">
                <a:solidFill>
                  <a:schemeClr val="bg1"/>
                </a:solidFill>
              </a:defRPr>
            </a:lvl3pPr>
            <a:lvl4pPr marL="1714500" indent="-342900">
              <a:buFont typeface="+mj-lt"/>
              <a:buAutoNum type="arabicPeriod"/>
              <a:defRPr sz="1400" baseline="0">
                <a:solidFill>
                  <a:schemeClr val="bg1"/>
                </a:solidFill>
              </a:defRPr>
            </a:lvl4pPr>
            <a:lvl5pPr marL="2171700" indent="-342900">
              <a:buFont typeface="+mj-lt"/>
              <a:buAutoNum type="arabicPeriod"/>
              <a:defRPr sz="11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9147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charset="0"/>
                <a:ea typeface="Verdana" charset="0"/>
                <a:cs typeface="Verdana" charset="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baseline="0">
                <a:latin typeface="+mn-lt"/>
                <a:ea typeface="Gill Sans" charset="0"/>
                <a:cs typeface="Gill Sans" charset="0"/>
              </a:defRPr>
            </a:lvl1pPr>
            <a:lvl2pPr>
              <a:defRPr baseline="0">
                <a:latin typeface="+mn-lt"/>
                <a:ea typeface="Gill Sans" charset="0"/>
                <a:cs typeface="Gill Sans" charset="0"/>
              </a:defRPr>
            </a:lvl2pPr>
            <a:lvl3pPr>
              <a:defRPr baseline="0">
                <a:latin typeface="+mn-lt"/>
                <a:ea typeface="Gill Sans" charset="0"/>
                <a:cs typeface="Gill Sans" charset="0"/>
              </a:defRPr>
            </a:lvl3pPr>
            <a:lvl4pPr>
              <a:defRPr baseline="0">
                <a:latin typeface="+mn-lt"/>
                <a:ea typeface="Gill Sans" charset="0"/>
                <a:cs typeface="Gill Sans" charset="0"/>
              </a:defRPr>
            </a:lvl4pPr>
            <a:lvl5pPr>
              <a:defRPr>
                <a:latin typeface="Gill Sans" charset="0"/>
                <a:ea typeface="Gill Sans" charset="0"/>
                <a:cs typeface="Gill San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FADC53BF-6DBB-2443-AC70-CDB3689D7344}"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65844E-059F-794C-8353-06B8A21B708F}" type="slidenum">
              <a:rPr lang="en-US" smtClean="0"/>
              <a:t>‹#›</a:t>
            </a:fld>
            <a:endParaRPr lang="en-US"/>
          </a:p>
        </p:txBody>
      </p:sp>
    </p:spTree>
    <p:extLst>
      <p:ext uri="{BB962C8B-B14F-4D97-AF65-F5344CB8AC3E}">
        <p14:creationId xmlns:p14="http://schemas.microsoft.com/office/powerpoint/2010/main" val="2989264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407378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236" y="658626"/>
            <a:ext cx="9879563" cy="49492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6" name="Oval 5"/>
          <p:cNvSpPr/>
          <p:nvPr userDrawn="1"/>
        </p:nvSpPr>
        <p:spPr>
          <a:xfrm>
            <a:off x="697385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p:cNvSpPr/>
          <p:nvPr userDrawn="1"/>
        </p:nvSpPr>
        <p:spPr>
          <a:xfrm>
            <a:off x="1574170" y="2195519"/>
            <a:ext cx="3318690" cy="3318690"/>
          </a:xfrm>
          <a:prstGeom prst="ellipse">
            <a:avLst/>
          </a:prstGeom>
          <a:no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userDrawn="1"/>
        </p:nvSpPr>
        <p:spPr>
          <a:xfrm>
            <a:off x="4274010" y="2195519"/>
            <a:ext cx="3318690" cy="3318690"/>
          </a:xfrm>
          <a:prstGeom prst="ellipse">
            <a:avLst/>
          </a:prstGeom>
          <a:noFill/>
          <a:ln w="50800">
            <a:solidFill>
              <a:srgbClr val="B3B3B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 Placeholder 4"/>
          <p:cNvSpPr>
            <a:spLocks noGrp="1"/>
          </p:cNvSpPr>
          <p:nvPr>
            <p:ph type="body" sz="quarter" idx="11"/>
          </p:nvPr>
        </p:nvSpPr>
        <p:spPr>
          <a:xfrm>
            <a:off x="4274010" y="2216577"/>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5" name="Text Placeholder 4"/>
          <p:cNvSpPr>
            <a:spLocks noGrp="1"/>
          </p:cNvSpPr>
          <p:nvPr>
            <p:ph type="body" sz="quarter" idx="10"/>
          </p:nvPr>
        </p:nvSpPr>
        <p:spPr>
          <a:xfrm>
            <a:off x="1574170" y="2222100"/>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2" name="Text Placeholder 4"/>
          <p:cNvSpPr>
            <a:spLocks noGrp="1"/>
          </p:cNvSpPr>
          <p:nvPr>
            <p:ph type="body" sz="quarter" idx="12"/>
          </p:nvPr>
        </p:nvSpPr>
        <p:spPr>
          <a:xfrm>
            <a:off x="6973850" y="2216681"/>
            <a:ext cx="3318690" cy="3318690"/>
          </a:xfrm>
        </p:spPr>
        <p:txBody>
          <a:bodyPr anchor="ctr">
            <a:normAutofit/>
          </a:bodyPr>
          <a:lstStyle>
            <a:lvl1pPr marL="0" indent="0" algn="ctr">
              <a:buNone/>
              <a:defRPr sz="20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Tree>
    <p:extLst>
      <p:ext uri="{BB962C8B-B14F-4D97-AF65-F5344CB8AC3E}">
        <p14:creationId xmlns:p14="http://schemas.microsoft.com/office/powerpoint/2010/main" val="3527301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DC4405"/>
        </a:solidFill>
        <a:effectLst/>
      </p:bgPr>
    </p:bg>
    <p:spTree>
      <p:nvGrpSpPr>
        <p:cNvPr id="1" name=""/>
        <p:cNvGrpSpPr/>
        <p:nvPr/>
      </p:nvGrpSpPr>
      <p:grpSpPr>
        <a:xfrm>
          <a:off x="0" y="0"/>
          <a:ext cx="0" cy="0"/>
          <a:chOff x="0" y="0"/>
          <a:chExt cx="0" cy="0"/>
        </a:xfrm>
      </p:grpSpPr>
      <p:sp>
        <p:nvSpPr>
          <p:cNvPr id="6" name="Oval 5"/>
          <p:cNvSpPr/>
          <p:nvPr userDrawn="1"/>
        </p:nvSpPr>
        <p:spPr>
          <a:xfrm>
            <a:off x="4018145" y="1386020"/>
            <a:ext cx="4112166" cy="4112166"/>
          </a:xfrm>
          <a:prstGeom prst="ellipse">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273420" y="3859025"/>
            <a:ext cx="3638939" cy="494927"/>
          </a:xfrm>
        </p:spPr>
        <p:txBody>
          <a:bodyPr>
            <a:normAutofit/>
          </a:bodyPr>
          <a:lstStyle>
            <a:lvl1pPr algn="ct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Picture Placeholder 2"/>
          <p:cNvSpPr>
            <a:spLocks noGrp="1"/>
          </p:cNvSpPr>
          <p:nvPr>
            <p:ph type="pic" sz="quarter" idx="10" hasCustomPrompt="1"/>
          </p:nvPr>
        </p:nvSpPr>
        <p:spPr>
          <a:xfrm>
            <a:off x="5617028" y="2165323"/>
            <a:ext cx="914400" cy="914400"/>
          </a:xfrm>
        </p:spPr>
        <p:txBody>
          <a:bodyPr>
            <a:noAutofit/>
          </a:bodyPr>
          <a:lstStyle>
            <a:lvl1pPr marL="0" indent="0">
              <a:buNone/>
              <a:defRPr sz="2000"/>
            </a:lvl1pPr>
          </a:lstStyle>
          <a:p>
            <a:r>
              <a:rPr lang="en-US" dirty="0"/>
              <a:t>Icon image</a:t>
            </a:r>
          </a:p>
        </p:txBody>
      </p:sp>
    </p:spTree>
    <p:extLst>
      <p:ext uri="{BB962C8B-B14F-4D97-AF65-F5344CB8AC3E}">
        <p14:creationId xmlns:p14="http://schemas.microsoft.com/office/powerpoint/2010/main" val="366079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7548" y="0"/>
            <a:ext cx="8442370" cy="6858000"/>
          </a:xfrm>
          <a:prstGeom prst="rect">
            <a:avLst/>
          </a:prstGeom>
        </p:spPr>
      </p:pic>
      <p:sp>
        <p:nvSpPr>
          <p:cNvPr id="39"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tx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tx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tx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tx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tx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9005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51" name="Picture 5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767548" y="0"/>
            <a:ext cx="8442370" cy="6858000"/>
          </a:xfrm>
          <a:prstGeom prst="rect">
            <a:avLst/>
          </a:prstGeom>
        </p:spPr>
      </p:pic>
      <p:grpSp>
        <p:nvGrpSpPr>
          <p:cNvPr id="40" name="Group 39"/>
          <p:cNvGrpSpPr/>
          <p:nvPr userDrawn="1"/>
        </p:nvGrpSpPr>
        <p:grpSpPr>
          <a:xfrm>
            <a:off x="1483326" y="0"/>
            <a:ext cx="4572002" cy="6858000"/>
            <a:chOff x="0" y="0"/>
            <a:chExt cx="4572002" cy="6858000"/>
          </a:xfrm>
        </p:grpSpPr>
        <p:sp>
          <p:nvSpPr>
            <p:cNvPr id="41" name="Rectangle 40"/>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2" name="Picture 41"/>
            <p:cNvPicPr>
              <a:picLocks noChangeAspect="1"/>
            </p:cNvPicPr>
            <p:nvPr/>
          </p:nvPicPr>
          <p:blipFill>
            <a:blip r:embed="rId3" cstate="screen">
              <a:extLst>
                <a:ext uri="{28A0092B-C50C-407E-A947-70E740481C1C}">
                  <a14:useLocalDpi xmlns:a14="http://schemas.microsoft.com/office/drawing/2010/main"/>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grpSp>
        <p:nvGrpSpPr>
          <p:cNvPr id="43" name="Group 42"/>
          <p:cNvGrpSpPr/>
          <p:nvPr userDrawn="1"/>
        </p:nvGrpSpPr>
        <p:grpSpPr>
          <a:xfrm>
            <a:off x="0" y="0"/>
            <a:ext cx="4572002" cy="6858000"/>
            <a:chOff x="0" y="0"/>
            <a:chExt cx="4572002" cy="6858000"/>
          </a:xfrm>
        </p:grpSpPr>
        <p:sp>
          <p:nvSpPr>
            <p:cNvPr id="44" name="Rectangle 43"/>
            <p:cNvSpPr/>
            <p:nvPr/>
          </p:nvSpPr>
          <p:spPr>
            <a:xfrm>
              <a:off x="0" y="0"/>
              <a:ext cx="45720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5" name="Picture 44"/>
            <p:cNvPicPr>
              <a:picLocks noChangeAspect="1"/>
            </p:cNvPicPr>
            <p:nvPr/>
          </p:nvPicPr>
          <p:blipFill>
            <a:blip r:embed="rId3" cstate="screen">
              <a:extLst>
                <a:ext uri="{28A0092B-C50C-407E-A947-70E740481C1C}">
                  <a14:useLocalDpi xmlns:a14="http://schemas.microsoft.com/office/drawing/2010/main"/>
                </a:ext>
              </a:extLst>
            </a:blip>
            <a:srcRect r="49988"/>
            <a:stretch>
              <a:fillRect/>
            </a:stretch>
          </p:blipFill>
          <p:spPr>
            <a:xfrm>
              <a:off x="0" y="0"/>
              <a:ext cx="4572001" cy="6858000"/>
            </a:xfrm>
            <a:custGeom>
              <a:avLst/>
              <a:gdLst>
                <a:gd name="connsiteX0" fmla="*/ 0 w 4572001"/>
                <a:gd name="connsiteY0" fmla="*/ 0 h 6858000"/>
                <a:gd name="connsiteX1" fmla="*/ 4572001 w 4572001"/>
                <a:gd name="connsiteY1" fmla="*/ 0 h 6858000"/>
                <a:gd name="connsiteX2" fmla="*/ 4572001 w 4572001"/>
                <a:gd name="connsiteY2" fmla="*/ 6858000 h 6858000"/>
                <a:gd name="connsiteX3" fmla="*/ 0 w 45720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1" h="6858000">
                  <a:moveTo>
                    <a:pt x="0" y="0"/>
                  </a:moveTo>
                  <a:lnTo>
                    <a:pt x="4572001" y="0"/>
                  </a:lnTo>
                  <a:lnTo>
                    <a:pt x="4572001" y="6858000"/>
                  </a:lnTo>
                  <a:lnTo>
                    <a:pt x="0" y="6858000"/>
                  </a:lnTo>
                  <a:close/>
                </a:path>
              </a:pathLst>
            </a:custGeom>
          </p:spPr>
        </p:pic>
      </p:grpSp>
      <p:sp>
        <p:nvSpPr>
          <p:cNvPr id="46" name="Rectangle 45"/>
          <p:cNvSpPr/>
          <p:nvPr userDrawn="1"/>
        </p:nvSpPr>
        <p:spPr>
          <a:xfrm>
            <a:off x="1031358" y="723900"/>
            <a:ext cx="5879805" cy="5410200"/>
          </a:xfrm>
          <a:prstGeom prst="rect">
            <a:avLst/>
          </a:prstGeom>
          <a:solidFill>
            <a:schemeClr val="tx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 </a:t>
            </a:r>
          </a:p>
        </p:txBody>
      </p:sp>
      <p:sp>
        <p:nvSpPr>
          <p:cNvPr id="49" name="Title 1"/>
          <p:cNvSpPr>
            <a:spLocks noGrp="1"/>
          </p:cNvSpPr>
          <p:nvPr>
            <p:ph type="title"/>
          </p:nvPr>
        </p:nvSpPr>
        <p:spPr>
          <a:xfrm>
            <a:off x="1818168" y="1300438"/>
            <a:ext cx="4391246" cy="1046987"/>
          </a:xfrm>
        </p:spPr>
        <p:txBody>
          <a:bodyPr>
            <a:normAutofit/>
          </a:bodyPr>
          <a:lstStyle>
            <a:lvl1pPr>
              <a:defRPr sz="28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7" name="Oval 46"/>
          <p:cNvSpPr>
            <a:spLocks noChangeAspect="1"/>
          </p:cNvSpPr>
          <p:nvPr userDrawn="1"/>
        </p:nvSpPr>
        <p:spPr>
          <a:xfrm>
            <a:off x="659170" y="1153553"/>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C4405"/>
              </a:solidFill>
            </a:endParaRPr>
          </a:p>
        </p:txBody>
      </p:sp>
      <p:sp>
        <p:nvSpPr>
          <p:cNvPr id="52" name="Picture Placeholder 2"/>
          <p:cNvSpPr>
            <a:spLocks noGrp="1"/>
          </p:cNvSpPr>
          <p:nvPr>
            <p:ph type="pic" sz="quarter" idx="11" hasCustomPrompt="1"/>
          </p:nvPr>
        </p:nvSpPr>
        <p:spPr>
          <a:xfrm>
            <a:off x="804876" y="1294946"/>
            <a:ext cx="504121" cy="504122"/>
          </a:xfrm>
        </p:spPr>
        <p:txBody>
          <a:bodyPr anchor="ctr" anchorCtr="0">
            <a:noAutofit/>
          </a:bodyPr>
          <a:lstStyle>
            <a:lvl1pPr marL="0" indent="0" algn="ctr">
              <a:buNone/>
              <a:defRPr sz="800"/>
            </a:lvl1pPr>
          </a:lstStyle>
          <a:p>
            <a:r>
              <a:rPr lang="en-US" dirty="0"/>
              <a:t>Icon image</a:t>
            </a:r>
          </a:p>
        </p:txBody>
      </p:sp>
      <p:sp>
        <p:nvSpPr>
          <p:cNvPr id="48" name="Content Placeholder 2"/>
          <p:cNvSpPr>
            <a:spLocks noGrp="1"/>
          </p:cNvSpPr>
          <p:nvPr>
            <p:ph idx="1" hasCustomPrompt="1"/>
          </p:nvPr>
        </p:nvSpPr>
        <p:spPr>
          <a:xfrm>
            <a:off x="1818168" y="2519265"/>
            <a:ext cx="4391246" cy="3442996"/>
          </a:xfrm>
        </p:spPr>
        <p:txBody>
          <a:bodyPr anchor="t" anchorCtr="0">
            <a:normAutofit/>
          </a:bodyPr>
          <a:lstStyle>
            <a:lvl1pPr marL="228600" indent="-228600">
              <a:buClr>
                <a:srgbClr val="DC4405"/>
              </a:buClr>
              <a:buFont typeface="Courier New" panose="02070309020205020404" pitchFamily="49" charset="0"/>
              <a:buChar char="o"/>
              <a:defRPr sz="2000">
                <a:solidFill>
                  <a:schemeClr val="bg1"/>
                </a:solidFill>
                <a:latin typeface="+mn-lt"/>
                <a:ea typeface="Verdana" panose="020B0604030504040204" pitchFamily="34" charset="0"/>
                <a:cs typeface="Verdana" panose="020B0604030504040204" pitchFamily="34" charset="0"/>
              </a:defRPr>
            </a:lvl1pPr>
            <a:lvl2pPr marL="685800" indent="-228600">
              <a:buClr>
                <a:srgbClr val="DC4405"/>
              </a:buClr>
              <a:buFont typeface="Courier New" panose="02070309020205020404" pitchFamily="49" charset="0"/>
              <a:buChar char="o"/>
              <a:defRPr sz="1800">
                <a:solidFill>
                  <a:schemeClr val="bg1"/>
                </a:solidFill>
                <a:latin typeface="+mn-lt"/>
                <a:ea typeface="Verdana" panose="020B0604030504040204" pitchFamily="34" charset="0"/>
                <a:cs typeface="Verdana" panose="020B0604030504040204" pitchFamily="34" charset="0"/>
              </a:defRPr>
            </a:lvl2pPr>
            <a:lvl3pPr marL="1143000" indent="-228600">
              <a:buClr>
                <a:srgbClr val="DC4405"/>
              </a:buClr>
              <a:buFont typeface="Courier New" panose="02070309020205020404" pitchFamily="49" charset="0"/>
              <a:buChar char="o"/>
              <a:defRPr sz="1600">
                <a:solidFill>
                  <a:schemeClr val="bg1"/>
                </a:solidFill>
                <a:latin typeface="+mn-lt"/>
                <a:ea typeface="Verdana" panose="020B0604030504040204" pitchFamily="34" charset="0"/>
                <a:cs typeface="Verdana" panose="020B0604030504040204" pitchFamily="34" charset="0"/>
              </a:defRPr>
            </a:lvl3pPr>
            <a:lvl4pPr marL="1600200" indent="-228600">
              <a:buClr>
                <a:srgbClr val="DC4405"/>
              </a:buClr>
              <a:buFont typeface="Courier New" panose="02070309020205020404" pitchFamily="49" charset="0"/>
              <a:buChar char="o"/>
              <a:defRPr sz="1400">
                <a:solidFill>
                  <a:schemeClr val="bg1"/>
                </a:solidFill>
                <a:latin typeface="+mn-lt"/>
                <a:ea typeface="Verdana" panose="020B0604030504040204" pitchFamily="34" charset="0"/>
                <a:cs typeface="Verdana" panose="020B0604030504040204" pitchFamily="34" charset="0"/>
              </a:defRPr>
            </a:lvl4pPr>
            <a:lvl5pPr marL="1828800" indent="0">
              <a:buClr>
                <a:srgbClr val="DC4405"/>
              </a:buClr>
              <a:buFont typeface="Courier New" panose="02070309020205020404" pitchFamily="49" charset="0"/>
              <a:buNone/>
              <a:defRPr sz="1400">
                <a:solidFill>
                  <a:schemeClr val="bg1"/>
                </a:solidFill>
                <a:latin typeface="+mn-lt"/>
                <a:ea typeface="Verdana" panose="020B0604030504040204" pitchFamily="34" charset="0"/>
                <a:cs typeface="Verdana" panose="020B060403050404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9">
            <a:extLst>
              <a:ext uri="{C183D7F6-B498-43B3-948B-1728B52AA6E4}">
                <adec:decorative xmlns:adec="http://schemas.microsoft.com/office/drawing/2017/decorative" val="1"/>
              </a:ext>
            </a:extLst>
          </p:cNvPr>
          <p:cNvSpPr>
            <a:spLocks noGrp="1"/>
          </p:cNvSpPr>
          <p:nvPr>
            <p:ph type="pic" sz="quarter" idx="10"/>
          </p:nvPr>
        </p:nvSpPr>
        <p:spPr>
          <a:xfrm>
            <a:off x="6057955" y="-10632"/>
            <a:ext cx="6141447" cy="6876034"/>
          </a:xfrm>
          <a:custGeom>
            <a:avLst/>
            <a:gdLst>
              <a:gd name="connsiteX0" fmla="*/ 0 w 6137275"/>
              <a:gd name="connsiteY0" fmla="*/ 1534319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0 w 6137275"/>
              <a:gd name="connsiteY12" fmla="*/ 1534319 h 6858000"/>
              <a:gd name="connsiteX0" fmla="*/ 489098 w 6137275"/>
              <a:gd name="connsiteY0" fmla="*/ 715612 h 6858000"/>
              <a:gd name="connsiteX1" fmla="*/ 1534319 w 6137275"/>
              <a:gd name="connsiteY1" fmla="*/ 1534319 h 6858000"/>
              <a:gd name="connsiteX2" fmla="*/ 1534319 w 6137275"/>
              <a:gd name="connsiteY2" fmla="*/ 0 h 6858000"/>
              <a:gd name="connsiteX3" fmla="*/ 4602956 w 6137275"/>
              <a:gd name="connsiteY3" fmla="*/ 0 h 6858000"/>
              <a:gd name="connsiteX4" fmla="*/ 4602956 w 6137275"/>
              <a:gd name="connsiteY4" fmla="*/ 1534319 h 6858000"/>
              <a:gd name="connsiteX5" fmla="*/ 6137275 w 6137275"/>
              <a:gd name="connsiteY5" fmla="*/ 1534319 h 6858000"/>
              <a:gd name="connsiteX6" fmla="*/ 6137275 w 6137275"/>
              <a:gd name="connsiteY6" fmla="*/ 5323681 h 6858000"/>
              <a:gd name="connsiteX7" fmla="*/ 4602956 w 6137275"/>
              <a:gd name="connsiteY7" fmla="*/ 5323681 h 6858000"/>
              <a:gd name="connsiteX8" fmla="*/ 4602956 w 6137275"/>
              <a:gd name="connsiteY8" fmla="*/ 6858000 h 6858000"/>
              <a:gd name="connsiteX9" fmla="*/ 1534319 w 6137275"/>
              <a:gd name="connsiteY9" fmla="*/ 6858000 h 6858000"/>
              <a:gd name="connsiteX10" fmla="*/ 1534319 w 6137275"/>
              <a:gd name="connsiteY10" fmla="*/ 5323681 h 6858000"/>
              <a:gd name="connsiteX11" fmla="*/ 0 w 6137275"/>
              <a:gd name="connsiteY11" fmla="*/ 5323681 h 6858000"/>
              <a:gd name="connsiteX12" fmla="*/ 489098 w 6137275"/>
              <a:gd name="connsiteY12" fmla="*/ 715612 h 6858000"/>
              <a:gd name="connsiteX0" fmla="*/ 0 w 5648177"/>
              <a:gd name="connsiteY0" fmla="*/ 715612 h 6858000"/>
              <a:gd name="connsiteX1" fmla="*/ 1045221 w 5648177"/>
              <a:gd name="connsiteY1" fmla="*/ 1534319 h 6858000"/>
              <a:gd name="connsiteX2" fmla="*/ 1045221 w 5648177"/>
              <a:gd name="connsiteY2" fmla="*/ 0 h 6858000"/>
              <a:gd name="connsiteX3" fmla="*/ 4113858 w 5648177"/>
              <a:gd name="connsiteY3" fmla="*/ 0 h 6858000"/>
              <a:gd name="connsiteX4" fmla="*/ 4113858 w 5648177"/>
              <a:gd name="connsiteY4" fmla="*/ 1534319 h 6858000"/>
              <a:gd name="connsiteX5" fmla="*/ 5648177 w 5648177"/>
              <a:gd name="connsiteY5" fmla="*/ 1534319 h 6858000"/>
              <a:gd name="connsiteX6" fmla="*/ 5648177 w 5648177"/>
              <a:gd name="connsiteY6" fmla="*/ 5323681 h 6858000"/>
              <a:gd name="connsiteX7" fmla="*/ 4113858 w 5648177"/>
              <a:gd name="connsiteY7" fmla="*/ 5323681 h 6858000"/>
              <a:gd name="connsiteX8" fmla="*/ 4113858 w 5648177"/>
              <a:gd name="connsiteY8" fmla="*/ 6858000 h 6858000"/>
              <a:gd name="connsiteX9" fmla="*/ 1045221 w 5648177"/>
              <a:gd name="connsiteY9" fmla="*/ 6858000 h 6858000"/>
              <a:gd name="connsiteX10" fmla="*/ 1045221 w 5648177"/>
              <a:gd name="connsiteY10" fmla="*/ 5323681 h 6858000"/>
              <a:gd name="connsiteX11" fmla="*/ 10632 w 5648177"/>
              <a:gd name="connsiteY11" fmla="*/ 6131755 h 6858000"/>
              <a:gd name="connsiteX12" fmla="*/ 0 w 5648177"/>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531089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85868 w 6134045"/>
              <a:gd name="connsiteY0" fmla="*/ 715612 h 6858000"/>
              <a:gd name="connsiteX1" fmla="*/ 1531089 w 6134045"/>
              <a:gd name="connsiteY1" fmla="*/ 1534319 h 6858000"/>
              <a:gd name="connsiteX2" fmla="*/ 1531089 w 6134045"/>
              <a:gd name="connsiteY2" fmla="*/ 0 h 6858000"/>
              <a:gd name="connsiteX3" fmla="*/ 4599726 w 6134045"/>
              <a:gd name="connsiteY3" fmla="*/ 0 h 6858000"/>
              <a:gd name="connsiteX4" fmla="*/ 4599726 w 6134045"/>
              <a:gd name="connsiteY4" fmla="*/ 1534319 h 6858000"/>
              <a:gd name="connsiteX5" fmla="*/ 6134045 w 6134045"/>
              <a:gd name="connsiteY5" fmla="*/ 1534319 h 6858000"/>
              <a:gd name="connsiteX6" fmla="*/ 6134045 w 6134045"/>
              <a:gd name="connsiteY6" fmla="*/ 5323681 h 6858000"/>
              <a:gd name="connsiteX7" fmla="*/ 4599726 w 6134045"/>
              <a:gd name="connsiteY7" fmla="*/ 5323681 h 6858000"/>
              <a:gd name="connsiteX8" fmla="*/ 4599726 w 6134045"/>
              <a:gd name="connsiteY8" fmla="*/ 6858000 h 6858000"/>
              <a:gd name="connsiteX9" fmla="*/ 1 w 6134045"/>
              <a:gd name="connsiteY9" fmla="*/ 6858000 h 6858000"/>
              <a:gd name="connsiteX10" fmla="*/ 0 w 6134045"/>
              <a:gd name="connsiteY10" fmla="*/ 6131755 h 6858000"/>
              <a:gd name="connsiteX11" fmla="*/ 496500 w 6134045"/>
              <a:gd name="connsiteY11" fmla="*/ 6131755 h 6858000"/>
              <a:gd name="connsiteX12" fmla="*/ 485868 w 6134045"/>
              <a:gd name="connsiteY12" fmla="*/ 715612 h 6858000"/>
              <a:gd name="connsiteX0" fmla="*/ 496500 w 6144677"/>
              <a:gd name="connsiteY0" fmla="*/ 715612 h 6858000"/>
              <a:gd name="connsiteX1" fmla="*/ 0 w 6144677"/>
              <a:gd name="connsiteY1" fmla="*/ 715612 h 6858000"/>
              <a:gd name="connsiteX2" fmla="*/ 1541721 w 6144677"/>
              <a:gd name="connsiteY2" fmla="*/ 0 h 6858000"/>
              <a:gd name="connsiteX3" fmla="*/ 4610358 w 6144677"/>
              <a:gd name="connsiteY3" fmla="*/ 0 h 6858000"/>
              <a:gd name="connsiteX4" fmla="*/ 4610358 w 6144677"/>
              <a:gd name="connsiteY4" fmla="*/ 1534319 h 6858000"/>
              <a:gd name="connsiteX5" fmla="*/ 6144677 w 6144677"/>
              <a:gd name="connsiteY5" fmla="*/ 1534319 h 6858000"/>
              <a:gd name="connsiteX6" fmla="*/ 6144677 w 6144677"/>
              <a:gd name="connsiteY6" fmla="*/ 5323681 h 6858000"/>
              <a:gd name="connsiteX7" fmla="*/ 4610358 w 6144677"/>
              <a:gd name="connsiteY7" fmla="*/ 5323681 h 6858000"/>
              <a:gd name="connsiteX8" fmla="*/ 4610358 w 6144677"/>
              <a:gd name="connsiteY8" fmla="*/ 6858000 h 6858000"/>
              <a:gd name="connsiteX9" fmla="*/ 10633 w 6144677"/>
              <a:gd name="connsiteY9" fmla="*/ 6858000 h 6858000"/>
              <a:gd name="connsiteX10" fmla="*/ 10632 w 6144677"/>
              <a:gd name="connsiteY10" fmla="*/ 6131755 h 6858000"/>
              <a:gd name="connsiteX11" fmla="*/ 507132 w 6144677"/>
              <a:gd name="connsiteY11" fmla="*/ 6131755 h 6858000"/>
              <a:gd name="connsiteX12" fmla="*/ 496500 w 6144677"/>
              <a:gd name="connsiteY12" fmla="*/ 715612 h 6858000"/>
              <a:gd name="connsiteX0" fmla="*/ 496500 w 6144677"/>
              <a:gd name="connsiteY0" fmla="*/ 736877 h 6879265"/>
              <a:gd name="connsiteX1" fmla="*/ 0 w 6144677"/>
              <a:gd name="connsiteY1" fmla="*/ 736877 h 6879265"/>
              <a:gd name="connsiteX2" fmla="*/ 10633 w 6144677"/>
              <a:gd name="connsiteY2" fmla="*/ 0 h 6879265"/>
              <a:gd name="connsiteX3" fmla="*/ 4610358 w 6144677"/>
              <a:gd name="connsiteY3" fmla="*/ 21265 h 6879265"/>
              <a:gd name="connsiteX4" fmla="*/ 4610358 w 6144677"/>
              <a:gd name="connsiteY4" fmla="*/ 1555584 h 6879265"/>
              <a:gd name="connsiteX5" fmla="*/ 6144677 w 6144677"/>
              <a:gd name="connsiteY5" fmla="*/ 1555584 h 6879265"/>
              <a:gd name="connsiteX6" fmla="*/ 6144677 w 6144677"/>
              <a:gd name="connsiteY6" fmla="*/ 5344946 h 6879265"/>
              <a:gd name="connsiteX7" fmla="*/ 4610358 w 6144677"/>
              <a:gd name="connsiteY7" fmla="*/ 5344946 h 6879265"/>
              <a:gd name="connsiteX8" fmla="*/ 4610358 w 6144677"/>
              <a:gd name="connsiteY8" fmla="*/ 6879265 h 6879265"/>
              <a:gd name="connsiteX9" fmla="*/ 10633 w 6144677"/>
              <a:gd name="connsiteY9" fmla="*/ 6879265 h 6879265"/>
              <a:gd name="connsiteX10" fmla="*/ 10632 w 6144677"/>
              <a:gd name="connsiteY10" fmla="*/ 6153020 h 6879265"/>
              <a:gd name="connsiteX11" fmla="*/ 507132 w 6144677"/>
              <a:gd name="connsiteY11" fmla="*/ 6153020 h 6879265"/>
              <a:gd name="connsiteX12" fmla="*/ 496500 w 6144677"/>
              <a:gd name="connsiteY12" fmla="*/ 736877 h 6879265"/>
              <a:gd name="connsiteX0" fmla="*/ 496500 w 6144677"/>
              <a:gd name="connsiteY0" fmla="*/ 726244 h 6868632"/>
              <a:gd name="connsiteX1" fmla="*/ 0 w 6144677"/>
              <a:gd name="connsiteY1" fmla="*/ 726244 h 6868632"/>
              <a:gd name="connsiteX2" fmla="*/ 10633 w 6144677"/>
              <a:gd name="connsiteY2" fmla="*/ 0 h 6868632"/>
              <a:gd name="connsiteX3" fmla="*/ 4610358 w 6144677"/>
              <a:gd name="connsiteY3" fmla="*/ 10632 h 6868632"/>
              <a:gd name="connsiteX4" fmla="*/ 4610358 w 6144677"/>
              <a:gd name="connsiteY4" fmla="*/ 1544951 h 6868632"/>
              <a:gd name="connsiteX5" fmla="*/ 6144677 w 6144677"/>
              <a:gd name="connsiteY5" fmla="*/ 1544951 h 6868632"/>
              <a:gd name="connsiteX6" fmla="*/ 6144677 w 6144677"/>
              <a:gd name="connsiteY6" fmla="*/ 5334313 h 6868632"/>
              <a:gd name="connsiteX7" fmla="*/ 4610358 w 6144677"/>
              <a:gd name="connsiteY7" fmla="*/ 5334313 h 6868632"/>
              <a:gd name="connsiteX8" fmla="*/ 4610358 w 6144677"/>
              <a:gd name="connsiteY8" fmla="*/ 6868632 h 6868632"/>
              <a:gd name="connsiteX9" fmla="*/ 10633 w 6144677"/>
              <a:gd name="connsiteY9" fmla="*/ 6868632 h 6868632"/>
              <a:gd name="connsiteX10" fmla="*/ 10632 w 6144677"/>
              <a:gd name="connsiteY10" fmla="*/ 6142387 h 6868632"/>
              <a:gd name="connsiteX11" fmla="*/ 507132 w 6144677"/>
              <a:gd name="connsiteY11" fmla="*/ 6142387 h 6868632"/>
              <a:gd name="connsiteX12" fmla="*/ 496500 w 6144677"/>
              <a:gd name="connsiteY12" fmla="*/ 726244 h 6868632"/>
              <a:gd name="connsiteX0" fmla="*/ 485868 w 6134045"/>
              <a:gd name="connsiteY0" fmla="*/ 726244 h 6868632"/>
              <a:gd name="connsiteX1" fmla="*/ 10634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34045"/>
              <a:gd name="connsiteY0" fmla="*/ 726244 h 6868632"/>
              <a:gd name="connsiteX1" fmla="*/ 2 w 6134045"/>
              <a:gd name="connsiteY1" fmla="*/ 726244 h 6868632"/>
              <a:gd name="connsiteX2" fmla="*/ 1 w 6134045"/>
              <a:gd name="connsiteY2" fmla="*/ 0 h 6868632"/>
              <a:gd name="connsiteX3" fmla="*/ 4599726 w 6134045"/>
              <a:gd name="connsiteY3" fmla="*/ 10632 h 6868632"/>
              <a:gd name="connsiteX4" fmla="*/ 4599726 w 6134045"/>
              <a:gd name="connsiteY4" fmla="*/ 1544951 h 6868632"/>
              <a:gd name="connsiteX5" fmla="*/ 6134045 w 6134045"/>
              <a:gd name="connsiteY5" fmla="*/ 1544951 h 6868632"/>
              <a:gd name="connsiteX6" fmla="*/ 6134045 w 6134045"/>
              <a:gd name="connsiteY6" fmla="*/ 5334313 h 6868632"/>
              <a:gd name="connsiteX7" fmla="*/ 4599726 w 6134045"/>
              <a:gd name="connsiteY7" fmla="*/ 5334313 h 6868632"/>
              <a:gd name="connsiteX8" fmla="*/ 4599726 w 6134045"/>
              <a:gd name="connsiteY8" fmla="*/ 6868632 h 6868632"/>
              <a:gd name="connsiteX9" fmla="*/ 1 w 6134045"/>
              <a:gd name="connsiteY9" fmla="*/ 6868632 h 6868632"/>
              <a:gd name="connsiteX10" fmla="*/ 0 w 6134045"/>
              <a:gd name="connsiteY10" fmla="*/ 6142387 h 6868632"/>
              <a:gd name="connsiteX11" fmla="*/ 496500 w 6134045"/>
              <a:gd name="connsiteY11" fmla="*/ 6142387 h 6868632"/>
              <a:gd name="connsiteX12" fmla="*/ 485868 w 6134045"/>
              <a:gd name="connsiteY12" fmla="*/ 726244 h 6868632"/>
              <a:gd name="connsiteX0" fmla="*/ 485868 w 6141447"/>
              <a:gd name="connsiteY0" fmla="*/ 726244 h 6868632"/>
              <a:gd name="connsiteX1" fmla="*/ 2 w 6141447"/>
              <a:gd name="connsiteY1" fmla="*/ 726244 h 6868632"/>
              <a:gd name="connsiteX2" fmla="*/ 1 w 6141447"/>
              <a:gd name="connsiteY2" fmla="*/ 0 h 6868632"/>
              <a:gd name="connsiteX3" fmla="*/ 4599726 w 6141447"/>
              <a:gd name="connsiteY3" fmla="*/ 10632 h 6868632"/>
              <a:gd name="connsiteX4" fmla="*/ 6141447 w 6141447"/>
              <a:gd name="connsiteY4" fmla="*/ 24495 h 6868632"/>
              <a:gd name="connsiteX5" fmla="*/ 6134045 w 6141447"/>
              <a:gd name="connsiteY5" fmla="*/ 1544951 h 6868632"/>
              <a:gd name="connsiteX6" fmla="*/ 6134045 w 6141447"/>
              <a:gd name="connsiteY6" fmla="*/ 5334313 h 6868632"/>
              <a:gd name="connsiteX7" fmla="*/ 4599726 w 6141447"/>
              <a:gd name="connsiteY7" fmla="*/ 5334313 h 6868632"/>
              <a:gd name="connsiteX8" fmla="*/ 4599726 w 6141447"/>
              <a:gd name="connsiteY8" fmla="*/ 6868632 h 6868632"/>
              <a:gd name="connsiteX9" fmla="*/ 1 w 6141447"/>
              <a:gd name="connsiteY9" fmla="*/ 6868632 h 6868632"/>
              <a:gd name="connsiteX10" fmla="*/ 0 w 6141447"/>
              <a:gd name="connsiteY10" fmla="*/ 6142387 h 6868632"/>
              <a:gd name="connsiteX11" fmla="*/ 496500 w 6141447"/>
              <a:gd name="connsiteY11" fmla="*/ 6142387 h 6868632"/>
              <a:gd name="connsiteX12" fmla="*/ 485868 w 6141447"/>
              <a:gd name="connsiteY12" fmla="*/ 726244 h 6868632"/>
              <a:gd name="connsiteX0" fmla="*/ 485868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485868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496500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26244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26244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26244 h 6876034"/>
              <a:gd name="connsiteX0" fmla="*/ 858007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58007 w 6141447"/>
              <a:gd name="connsiteY12" fmla="*/ 734953 h 6876034"/>
              <a:gd name="connsiteX0" fmla="*/ 849299 w 6141447"/>
              <a:gd name="connsiteY0" fmla="*/ 734953 h 6876034"/>
              <a:gd name="connsiteX1" fmla="*/ 2 w 6141447"/>
              <a:gd name="connsiteY1" fmla="*/ 734953 h 6876034"/>
              <a:gd name="connsiteX2" fmla="*/ 1 w 6141447"/>
              <a:gd name="connsiteY2" fmla="*/ 0 h 6876034"/>
              <a:gd name="connsiteX3" fmla="*/ 4599726 w 6141447"/>
              <a:gd name="connsiteY3" fmla="*/ 10632 h 6876034"/>
              <a:gd name="connsiteX4" fmla="*/ 6141447 w 6141447"/>
              <a:gd name="connsiteY4" fmla="*/ 24495 h 6876034"/>
              <a:gd name="connsiteX5" fmla="*/ 6134045 w 6141447"/>
              <a:gd name="connsiteY5" fmla="*/ 1544951 h 6876034"/>
              <a:gd name="connsiteX6" fmla="*/ 6134045 w 6141447"/>
              <a:gd name="connsiteY6" fmla="*/ 5334313 h 6876034"/>
              <a:gd name="connsiteX7" fmla="*/ 6141447 w 6141447"/>
              <a:gd name="connsiteY7" fmla="*/ 6876034 h 6876034"/>
              <a:gd name="connsiteX8" fmla="*/ 4599726 w 6141447"/>
              <a:gd name="connsiteY8" fmla="*/ 6868632 h 6876034"/>
              <a:gd name="connsiteX9" fmla="*/ 1 w 6141447"/>
              <a:gd name="connsiteY9" fmla="*/ 6868632 h 6876034"/>
              <a:gd name="connsiteX10" fmla="*/ 0 w 6141447"/>
              <a:gd name="connsiteY10" fmla="*/ 6142387 h 6876034"/>
              <a:gd name="connsiteX11" fmla="*/ 847374 w 6141447"/>
              <a:gd name="connsiteY11" fmla="*/ 6142387 h 6876034"/>
              <a:gd name="connsiteX12" fmla="*/ 849299 w 6141447"/>
              <a:gd name="connsiteY12" fmla="*/ 734953 h 687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41447" h="6876034">
                <a:moveTo>
                  <a:pt x="849299" y="734953"/>
                </a:moveTo>
                <a:lnTo>
                  <a:pt x="2" y="734953"/>
                </a:lnTo>
                <a:cubicBezTo>
                  <a:pt x="2" y="492872"/>
                  <a:pt x="1" y="242081"/>
                  <a:pt x="1" y="0"/>
                </a:cubicBezTo>
                <a:lnTo>
                  <a:pt x="4599726" y="10632"/>
                </a:lnTo>
                <a:lnTo>
                  <a:pt x="6141447" y="24495"/>
                </a:lnTo>
                <a:cubicBezTo>
                  <a:pt x="6138980" y="531314"/>
                  <a:pt x="6136512" y="1038132"/>
                  <a:pt x="6134045" y="1544951"/>
                </a:cubicBezTo>
                <a:lnTo>
                  <a:pt x="6134045" y="5334313"/>
                </a:lnTo>
                <a:cubicBezTo>
                  <a:pt x="6136512" y="5848220"/>
                  <a:pt x="6138980" y="6362127"/>
                  <a:pt x="6141447" y="6876034"/>
                </a:cubicBezTo>
                <a:lnTo>
                  <a:pt x="4599726" y="6868632"/>
                </a:lnTo>
                <a:lnTo>
                  <a:pt x="1" y="6868632"/>
                </a:lnTo>
                <a:cubicBezTo>
                  <a:pt x="1" y="6626550"/>
                  <a:pt x="0" y="6384469"/>
                  <a:pt x="0" y="6142387"/>
                </a:cubicBezTo>
                <a:lnTo>
                  <a:pt x="847374" y="6142387"/>
                </a:lnTo>
                <a:cubicBezTo>
                  <a:pt x="850918" y="4337006"/>
                  <a:pt x="845755" y="2540334"/>
                  <a:pt x="849299" y="734953"/>
                </a:cubicBezTo>
                <a:close/>
              </a:path>
            </a:pathLst>
          </a:custGeom>
        </p:spPr>
        <p:txBody>
          <a:bodyPr/>
          <a:lstStyle/>
          <a:p>
            <a:endParaRPr lang="en-US"/>
          </a:p>
        </p:txBody>
      </p:sp>
    </p:spTree>
    <p:extLst>
      <p:ext uri="{BB962C8B-B14F-4D97-AF65-F5344CB8AC3E}">
        <p14:creationId xmlns:p14="http://schemas.microsoft.com/office/powerpoint/2010/main" val="3240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1" y="95692"/>
            <a:ext cx="12192431" cy="6762307"/>
          </a:xfrm>
          <a:prstGeom prst="rect">
            <a:avLst/>
          </a:prstGeom>
        </p:spPr>
      </p:pic>
      <p:grpSp>
        <p:nvGrpSpPr>
          <p:cNvPr id="6" name="Group 5"/>
          <p:cNvGrpSpPr/>
          <p:nvPr userDrawn="1"/>
        </p:nvGrpSpPr>
        <p:grpSpPr>
          <a:xfrm>
            <a:off x="2194" y="-53163"/>
            <a:ext cx="12189806" cy="2976245"/>
            <a:chOff x="0" y="-53163"/>
            <a:chExt cx="9141806" cy="2976245"/>
          </a:xfrm>
        </p:grpSpPr>
        <p:sp>
          <p:nvSpPr>
            <p:cNvPr id="7" name="Rectangle 6"/>
            <p:cNvSpPr/>
            <p:nvPr/>
          </p:nvSpPr>
          <p:spPr>
            <a:xfrm>
              <a:off x="0" y="0"/>
              <a:ext cx="9141806" cy="2923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t="-775" b="57376"/>
            <a:stretch/>
          </p:blipFill>
          <p:spPr>
            <a:xfrm>
              <a:off x="0" y="-53163"/>
              <a:ext cx="9141806" cy="2976245"/>
            </a:xfrm>
            <a:custGeom>
              <a:avLst/>
              <a:gdLst>
                <a:gd name="connsiteX0" fmla="*/ 0 w 9141806"/>
                <a:gd name="connsiteY0" fmla="*/ 0 h 2923082"/>
                <a:gd name="connsiteX1" fmla="*/ 9141806 w 9141806"/>
                <a:gd name="connsiteY1" fmla="*/ 0 h 2923082"/>
                <a:gd name="connsiteX2" fmla="*/ 9141806 w 9141806"/>
                <a:gd name="connsiteY2" fmla="*/ 2923082 h 2923082"/>
                <a:gd name="connsiteX3" fmla="*/ 0 w 9141806"/>
                <a:gd name="connsiteY3" fmla="*/ 2923082 h 2923082"/>
              </a:gdLst>
              <a:ahLst/>
              <a:cxnLst>
                <a:cxn ang="0">
                  <a:pos x="connsiteX0" y="connsiteY0"/>
                </a:cxn>
                <a:cxn ang="0">
                  <a:pos x="connsiteX1" y="connsiteY1"/>
                </a:cxn>
                <a:cxn ang="0">
                  <a:pos x="connsiteX2" y="connsiteY2"/>
                </a:cxn>
                <a:cxn ang="0">
                  <a:pos x="connsiteX3" y="connsiteY3"/>
                </a:cxn>
              </a:cxnLst>
              <a:rect l="l" t="t" r="r" b="b"/>
              <a:pathLst>
                <a:path w="9141806" h="2923082">
                  <a:moveTo>
                    <a:pt x="0" y="0"/>
                  </a:moveTo>
                  <a:lnTo>
                    <a:pt x="9141806" y="0"/>
                  </a:lnTo>
                  <a:lnTo>
                    <a:pt x="9141806" y="2923082"/>
                  </a:lnTo>
                  <a:lnTo>
                    <a:pt x="0" y="2923082"/>
                  </a:lnTo>
                  <a:close/>
                </a:path>
              </a:pathLst>
            </a:custGeom>
          </p:spPr>
        </p:pic>
      </p:grpSp>
      <p:sp>
        <p:nvSpPr>
          <p:cNvPr id="9" name="Rectangle 8"/>
          <p:cNvSpPr/>
          <p:nvPr userDrawn="1"/>
        </p:nvSpPr>
        <p:spPr>
          <a:xfrm>
            <a:off x="723900" y="723900"/>
            <a:ext cx="10262216" cy="301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1343738" y="958878"/>
            <a:ext cx="8855470" cy="569193"/>
          </a:xfrm>
        </p:spPr>
        <p:txBody>
          <a:bodyPr>
            <a:normAutofit/>
          </a:bodyPr>
          <a:lstStyle>
            <a:lvl1pPr>
              <a:defRPr sz="2800" b="1">
                <a:solidFill>
                  <a:srgbClr val="DC440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0" name="Oval 9"/>
          <p:cNvSpPr>
            <a:spLocks noChangeAspect="1"/>
          </p:cNvSpPr>
          <p:nvPr userDrawn="1"/>
        </p:nvSpPr>
        <p:spPr>
          <a:xfrm>
            <a:off x="10592662" y="958878"/>
            <a:ext cx="786908" cy="786908"/>
          </a:xfrm>
          <a:prstGeom prst="ellipse">
            <a:avLst/>
          </a:prstGeom>
          <a:solidFill>
            <a:schemeClr val="bg1"/>
          </a:solidFill>
          <a:ln w="508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2"/>
          <p:cNvSpPr>
            <a:spLocks noGrp="1"/>
          </p:cNvSpPr>
          <p:nvPr>
            <p:ph type="pic" sz="quarter" idx="12" hasCustomPrompt="1"/>
          </p:nvPr>
        </p:nvSpPr>
        <p:spPr>
          <a:xfrm>
            <a:off x="10734055" y="1100271"/>
            <a:ext cx="504121" cy="504122"/>
          </a:xfrm>
        </p:spPr>
        <p:txBody>
          <a:bodyPr anchor="ctr" anchorCtr="0">
            <a:noAutofit/>
          </a:bodyPr>
          <a:lstStyle>
            <a:lvl1pPr marL="0" indent="0" algn="ctr">
              <a:buNone/>
              <a:defRPr sz="800"/>
            </a:lvl1pPr>
          </a:lstStyle>
          <a:p>
            <a:r>
              <a:rPr lang="en-US" dirty="0"/>
              <a:t>Icon image</a:t>
            </a:r>
          </a:p>
        </p:txBody>
      </p:sp>
      <p:sp>
        <p:nvSpPr>
          <p:cNvPr id="17" name="Text Placeholder 16"/>
          <p:cNvSpPr>
            <a:spLocks noGrp="1"/>
          </p:cNvSpPr>
          <p:nvPr>
            <p:ph type="body" sz="quarter" idx="13" hasCustomPrompt="1"/>
          </p:nvPr>
        </p:nvSpPr>
        <p:spPr>
          <a:xfrm>
            <a:off x="1343025" y="1604963"/>
            <a:ext cx="8856663" cy="1957387"/>
          </a:xfrm>
        </p:spPr>
        <p:txBody>
          <a:bodyPr>
            <a:normAutofit/>
          </a:bodyPr>
          <a:lstStyle>
            <a:lvl1pPr marL="228600" indent="-228600">
              <a:buClr>
                <a:srgbClr val="DC4405"/>
              </a:buClr>
              <a:buFont typeface="Courier New" panose="02070309020205020404" pitchFamily="49" charset="0"/>
              <a:buChar char="o"/>
              <a:defRPr sz="2000" baseline="0">
                <a:latin typeface="+mn-lt"/>
              </a:defRPr>
            </a:lvl1pPr>
            <a:lvl2pPr marL="685800" indent="-228600">
              <a:buClr>
                <a:srgbClr val="DC4405"/>
              </a:buClr>
              <a:buFont typeface="Courier New" panose="02070309020205020404" pitchFamily="49" charset="0"/>
              <a:buChar char="o"/>
              <a:defRPr sz="1800" baseline="0">
                <a:latin typeface="+mn-lt"/>
              </a:defRPr>
            </a:lvl2pPr>
            <a:lvl3pPr marL="1143000" indent="-228600">
              <a:buClr>
                <a:srgbClr val="DC4405"/>
              </a:buClr>
              <a:buFont typeface="Courier New" panose="02070309020205020404" pitchFamily="49" charset="0"/>
              <a:buChar char="o"/>
              <a:defRPr sz="1600" baseline="0">
                <a:latin typeface="+mn-lt"/>
              </a:defRPr>
            </a:lvl3pPr>
            <a:lvl4pPr marL="1600200" indent="-228600">
              <a:buClr>
                <a:srgbClr val="DC4405"/>
              </a:buClr>
              <a:buFont typeface="Courier New" panose="02070309020205020404" pitchFamily="49" charset="0"/>
              <a:buChar char="o"/>
              <a:defRPr sz="1400" baseline="0">
                <a:latin typeface="+mn-lt"/>
              </a:defRPr>
            </a:lvl4pPr>
            <a:lvl5pPr marL="2057400" indent="-228600">
              <a:buClr>
                <a:srgbClr val="DC4405"/>
              </a:buClr>
              <a:buFont typeface="Courier New" panose="02070309020205020404" pitchFamily="49" charset="0"/>
              <a:buChar char="o"/>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Picture Placeholder 3">
            <a:extLst>
              <a:ext uri="{C183D7F6-B498-43B3-948B-1728B52AA6E4}">
                <adec:decorative xmlns:adec="http://schemas.microsoft.com/office/drawing/2017/decorative" val="1"/>
              </a:ext>
            </a:extLst>
          </p:cNvPr>
          <p:cNvSpPr>
            <a:spLocks noGrp="1"/>
          </p:cNvSpPr>
          <p:nvPr>
            <p:ph type="pic" sz="quarter" idx="11"/>
          </p:nvPr>
        </p:nvSpPr>
        <p:spPr>
          <a:xfrm>
            <a:off x="-216" y="2904955"/>
            <a:ext cx="12192431" cy="3970678"/>
          </a:xfrm>
          <a:custGeom>
            <a:avLst/>
            <a:gdLst>
              <a:gd name="connsiteX0" fmla="*/ 0 w 12192000"/>
              <a:gd name="connsiteY0" fmla="*/ 983853 h 3935412"/>
              <a:gd name="connsiteX1" fmla="*/ 983853 w 12192000"/>
              <a:gd name="connsiteY1" fmla="*/ 983853 h 3935412"/>
              <a:gd name="connsiteX2" fmla="*/ 983853 w 12192000"/>
              <a:gd name="connsiteY2" fmla="*/ 0 h 3935412"/>
              <a:gd name="connsiteX3" fmla="*/ 11208147 w 12192000"/>
              <a:gd name="connsiteY3" fmla="*/ 0 h 3935412"/>
              <a:gd name="connsiteX4" fmla="*/ 11208147 w 12192000"/>
              <a:gd name="connsiteY4" fmla="*/ 983853 h 3935412"/>
              <a:gd name="connsiteX5" fmla="*/ 12192000 w 12192000"/>
              <a:gd name="connsiteY5" fmla="*/ 983853 h 3935412"/>
              <a:gd name="connsiteX6" fmla="*/ 12192000 w 12192000"/>
              <a:gd name="connsiteY6" fmla="*/ 2951559 h 3935412"/>
              <a:gd name="connsiteX7" fmla="*/ 11208147 w 12192000"/>
              <a:gd name="connsiteY7" fmla="*/ 2951559 h 3935412"/>
              <a:gd name="connsiteX8" fmla="*/ 11208147 w 12192000"/>
              <a:gd name="connsiteY8" fmla="*/ 3935412 h 3935412"/>
              <a:gd name="connsiteX9" fmla="*/ 983853 w 12192000"/>
              <a:gd name="connsiteY9" fmla="*/ 3935412 h 3935412"/>
              <a:gd name="connsiteX10" fmla="*/ 983853 w 12192000"/>
              <a:gd name="connsiteY10" fmla="*/ 2951559 h 3935412"/>
              <a:gd name="connsiteX11" fmla="*/ 0 w 12192000"/>
              <a:gd name="connsiteY11" fmla="*/ 2951559 h 3935412"/>
              <a:gd name="connsiteX12" fmla="*/ 0 w 12192000"/>
              <a:gd name="connsiteY12" fmla="*/ 983853 h 3935412"/>
              <a:gd name="connsiteX0" fmla="*/ 10633 w 12192000"/>
              <a:gd name="connsiteY0" fmla="*/ 0 h 3940387"/>
              <a:gd name="connsiteX1" fmla="*/ 983853 w 12192000"/>
              <a:gd name="connsiteY1" fmla="*/ 988828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983853 w 12192000"/>
              <a:gd name="connsiteY2" fmla="*/ 4975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7407 w 12192000"/>
              <a:gd name="connsiteY1" fmla="*/ 0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0632 h 3951019"/>
              <a:gd name="connsiteX1" fmla="*/ 728672 w 12192000"/>
              <a:gd name="connsiteY1" fmla="*/ 0 h 3951019"/>
              <a:gd name="connsiteX2" fmla="*/ 718039 w 12192000"/>
              <a:gd name="connsiteY2" fmla="*/ 834314 h 3951019"/>
              <a:gd name="connsiteX3" fmla="*/ 11208147 w 12192000"/>
              <a:gd name="connsiteY3" fmla="*/ 15607 h 3951019"/>
              <a:gd name="connsiteX4" fmla="*/ 11208147 w 12192000"/>
              <a:gd name="connsiteY4" fmla="*/ 999460 h 3951019"/>
              <a:gd name="connsiteX5" fmla="*/ 12192000 w 12192000"/>
              <a:gd name="connsiteY5" fmla="*/ 999460 h 3951019"/>
              <a:gd name="connsiteX6" fmla="*/ 12192000 w 12192000"/>
              <a:gd name="connsiteY6" fmla="*/ 2967166 h 3951019"/>
              <a:gd name="connsiteX7" fmla="*/ 11208147 w 12192000"/>
              <a:gd name="connsiteY7" fmla="*/ 2967166 h 3951019"/>
              <a:gd name="connsiteX8" fmla="*/ 11208147 w 12192000"/>
              <a:gd name="connsiteY8" fmla="*/ 3951019 h 3951019"/>
              <a:gd name="connsiteX9" fmla="*/ 983853 w 12192000"/>
              <a:gd name="connsiteY9" fmla="*/ 3951019 h 3951019"/>
              <a:gd name="connsiteX10" fmla="*/ 983853 w 12192000"/>
              <a:gd name="connsiteY10" fmla="*/ 2967166 h 3951019"/>
              <a:gd name="connsiteX11" fmla="*/ 0 w 12192000"/>
              <a:gd name="connsiteY11" fmla="*/ 2967166 h 3951019"/>
              <a:gd name="connsiteX12" fmla="*/ 10633 w 12192000"/>
              <a:gd name="connsiteY12" fmla="*/ 10632 h 3951019"/>
              <a:gd name="connsiteX0" fmla="*/ 10633 w 12192000"/>
              <a:gd name="connsiteY0" fmla="*/ 0 h 3940387"/>
              <a:gd name="connsiteX1" fmla="*/ 718039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00622 w 12192000"/>
              <a:gd name="connsiteY1" fmla="*/ 10633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1208147 w 12192000"/>
              <a:gd name="connsiteY3" fmla="*/ 4975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0 h 3940387"/>
              <a:gd name="connsiteX1" fmla="*/ 718039 w 12192000"/>
              <a:gd name="connsiteY1" fmla="*/ 1925 h 3940387"/>
              <a:gd name="connsiteX2" fmla="*/ 718039 w 12192000"/>
              <a:gd name="connsiteY2" fmla="*/ 823682 h 3940387"/>
              <a:gd name="connsiteX3" fmla="*/ 10999141 w 12192000"/>
              <a:gd name="connsiteY3" fmla="*/ 806163 h 3940387"/>
              <a:gd name="connsiteX4" fmla="*/ 11208147 w 12192000"/>
              <a:gd name="connsiteY4" fmla="*/ 988828 h 3940387"/>
              <a:gd name="connsiteX5" fmla="*/ 12192000 w 12192000"/>
              <a:gd name="connsiteY5" fmla="*/ 988828 h 3940387"/>
              <a:gd name="connsiteX6" fmla="*/ 12192000 w 12192000"/>
              <a:gd name="connsiteY6" fmla="*/ 2956534 h 3940387"/>
              <a:gd name="connsiteX7" fmla="*/ 11208147 w 12192000"/>
              <a:gd name="connsiteY7" fmla="*/ 2956534 h 3940387"/>
              <a:gd name="connsiteX8" fmla="*/ 11208147 w 12192000"/>
              <a:gd name="connsiteY8" fmla="*/ 3940387 h 3940387"/>
              <a:gd name="connsiteX9" fmla="*/ 983853 w 12192000"/>
              <a:gd name="connsiteY9" fmla="*/ 3940387 h 3940387"/>
              <a:gd name="connsiteX10" fmla="*/ 983853 w 12192000"/>
              <a:gd name="connsiteY10" fmla="*/ 2956534 h 3940387"/>
              <a:gd name="connsiteX11" fmla="*/ 0 w 12192000"/>
              <a:gd name="connsiteY11" fmla="*/ 2956534 h 3940387"/>
              <a:gd name="connsiteX12" fmla="*/ 10633 w 12192000"/>
              <a:gd name="connsiteY12" fmla="*/ 0 h 3940387"/>
              <a:gd name="connsiteX0" fmla="*/ 10633 w 12192000"/>
              <a:gd name="connsiteY0" fmla="*/ 12658 h 3953045"/>
              <a:gd name="connsiteX1" fmla="*/ 718039 w 12192000"/>
              <a:gd name="connsiteY1" fmla="*/ 14583 h 3953045"/>
              <a:gd name="connsiteX2" fmla="*/ 718039 w 12192000"/>
              <a:gd name="connsiteY2" fmla="*/ 836340 h 3953045"/>
              <a:gd name="connsiteX3" fmla="*/ 10999141 w 12192000"/>
              <a:gd name="connsiteY3" fmla="*/ 818821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001486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000"/>
              <a:gd name="connsiteY0" fmla="*/ 12658 h 3953045"/>
              <a:gd name="connsiteX1" fmla="*/ 718039 w 12192000"/>
              <a:gd name="connsiteY1" fmla="*/ 14583 h 3953045"/>
              <a:gd name="connsiteX2" fmla="*/ 718039 w 12192000"/>
              <a:gd name="connsiteY2" fmla="*/ 836340 h 3953045"/>
              <a:gd name="connsiteX3" fmla="*/ 10990432 w 12192000"/>
              <a:gd name="connsiteY3" fmla="*/ 827529 h 3953045"/>
              <a:gd name="connsiteX4" fmla="*/ 10999141 w 12192000"/>
              <a:gd name="connsiteY4" fmla="*/ 0 h 3953045"/>
              <a:gd name="connsiteX5" fmla="*/ 12192000 w 12192000"/>
              <a:gd name="connsiteY5" fmla="*/ 17418 h 3953045"/>
              <a:gd name="connsiteX6" fmla="*/ 12192000 w 12192000"/>
              <a:gd name="connsiteY6" fmla="*/ 2969192 h 3953045"/>
              <a:gd name="connsiteX7" fmla="*/ 11208147 w 12192000"/>
              <a:gd name="connsiteY7" fmla="*/ 2969192 h 3953045"/>
              <a:gd name="connsiteX8" fmla="*/ 11208147 w 12192000"/>
              <a:gd name="connsiteY8" fmla="*/ 3953045 h 3953045"/>
              <a:gd name="connsiteX9" fmla="*/ 983853 w 12192000"/>
              <a:gd name="connsiteY9" fmla="*/ 3953045 h 3953045"/>
              <a:gd name="connsiteX10" fmla="*/ 983853 w 12192000"/>
              <a:gd name="connsiteY10" fmla="*/ 2969192 h 3953045"/>
              <a:gd name="connsiteX11" fmla="*/ 0 w 12192000"/>
              <a:gd name="connsiteY11" fmla="*/ 2969192 h 3953045"/>
              <a:gd name="connsiteX12" fmla="*/ 10633 w 12192000"/>
              <a:gd name="connsiteY12" fmla="*/ 12658 h 3953045"/>
              <a:gd name="connsiteX0" fmla="*/ 10633 w 12192216"/>
              <a:gd name="connsiteY0" fmla="*/ 12658 h 3961969"/>
              <a:gd name="connsiteX1" fmla="*/ 718039 w 12192216"/>
              <a:gd name="connsiteY1" fmla="*/ 14583 h 3961969"/>
              <a:gd name="connsiteX2" fmla="*/ 718039 w 12192216"/>
              <a:gd name="connsiteY2" fmla="*/ 836340 h 3961969"/>
              <a:gd name="connsiteX3" fmla="*/ 10990432 w 12192216"/>
              <a:gd name="connsiteY3" fmla="*/ 827529 h 3961969"/>
              <a:gd name="connsiteX4" fmla="*/ 10999141 w 12192216"/>
              <a:gd name="connsiteY4" fmla="*/ 0 h 3961969"/>
              <a:gd name="connsiteX5" fmla="*/ 12192000 w 12192216"/>
              <a:gd name="connsiteY5" fmla="*/ 17418 h 3961969"/>
              <a:gd name="connsiteX6" fmla="*/ 12192000 w 12192216"/>
              <a:gd name="connsiteY6" fmla="*/ 2969192 h 3961969"/>
              <a:gd name="connsiteX7" fmla="*/ 12192216 w 12192216"/>
              <a:gd name="connsiteY7" fmla="*/ 3961969 h 3961969"/>
              <a:gd name="connsiteX8" fmla="*/ 11208147 w 12192216"/>
              <a:gd name="connsiteY8" fmla="*/ 3953045 h 3961969"/>
              <a:gd name="connsiteX9" fmla="*/ 983853 w 12192216"/>
              <a:gd name="connsiteY9" fmla="*/ 3953045 h 3961969"/>
              <a:gd name="connsiteX10" fmla="*/ 983853 w 12192216"/>
              <a:gd name="connsiteY10" fmla="*/ 2969192 h 3961969"/>
              <a:gd name="connsiteX11" fmla="*/ 0 w 12192216"/>
              <a:gd name="connsiteY11" fmla="*/ 2969192 h 3961969"/>
              <a:gd name="connsiteX12" fmla="*/ 10633 w 12192216"/>
              <a:gd name="connsiteY12" fmla="*/ 12658 h 3961969"/>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99356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 name="connsiteX0" fmla="*/ 10848 w 12192431"/>
              <a:gd name="connsiteY0" fmla="*/ 12658 h 3970678"/>
              <a:gd name="connsiteX1" fmla="*/ 718254 w 12192431"/>
              <a:gd name="connsiteY1" fmla="*/ 14583 h 3970678"/>
              <a:gd name="connsiteX2" fmla="*/ 718254 w 12192431"/>
              <a:gd name="connsiteY2" fmla="*/ 836340 h 3970678"/>
              <a:gd name="connsiteX3" fmla="*/ 10990647 w 12192431"/>
              <a:gd name="connsiteY3" fmla="*/ 827529 h 3970678"/>
              <a:gd name="connsiteX4" fmla="*/ 10981939 w 12192431"/>
              <a:gd name="connsiteY4" fmla="*/ 0 h 3970678"/>
              <a:gd name="connsiteX5" fmla="*/ 12192215 w 12192431"/>
              <a:gd name="connsiteY5" fmla="*/ 17418 h 3970678"/>
              <a:gd name="connsiteX6" fmla="*/ 12192215 w 12192431"/>
              <a:gd name="connsiteY6" fmla="*/ 2969192 h 3970678"/>
              <a:gd name="connsiteX7" fmla="*/ 12192431 w 12192431"/>
              <a:gd name="connsiteY7" fmla="*/ 3961969 h 3970678"/>
              <a:gd name="connsiteX8" fmla="*/ 11208362 w 12192431"/>
              <a:gd name="connsiteY8" fmla="*/ 3953045 h 3970678"/>
              <a:gd name="connsiteX9" fmla="*/ 984068 w 12192431"/>
              <a:gd name="connsiteY9" fmla="*/ 3953045 h 3970678"/>
              <a:gd name="connsiteX10" fmla="*/ 0 w 12192431"/>
              <a:gd name="connsiteY10" fmla="*/ 3970678 h 3970678"/>
              <a:gd name="connsiteX11" fmla="*/ 215 w 12192431"/>
              <a:gd name="connsiteY11" fmla="*/ 2969192 h 3970678"/>
              <a:gd name="connsiteX12" fmla="*/ 10848 w 12192431"/>
              <a:gd name="connsiteY12" fmla="*/ 12658 h 39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431" h="3970678">
                <a:moveTo>
                  <a:pt x="10848" y="12658"/>
                </a:moveTo>
                <a:lnTo>
                  <a:pt x="718254" y="14583"/>
                </a:lnTo>
                <a:lnTo>
                  <a:pt x="718254" y="836340"/>
                </a:lnTo>
                <a:lnTo>
                  <a:pt x="10990647" y="827529"/>
                </a:lnTo>
                <a:cubicBezTo>
                  <a:pt x="10987744" y="551686"/>
                  <a:pt x="10984842" y="275843"/>
                  <a:pt x="10981939" y="0"/>
                </a:cubicBezTo>
                <a:lnTo>
                  <a:pt x="12192215" y="17418"/>
                </a:lnTo>
                <a:lnTo>
                  <a:pt x="12192215" y="2969192"/>
                </a:lnTo>
                <a:lnTo>
                  <a:pt x="12192431" y="3961969"/>
                </a:lnTo>
                <a:lnTo>
                  <a:pt x="11208362" y="3953045"/>
                </a:lnTo>
                <a:lnTo>
                  <a:pt x="984068" y="3953045"/>
                </a:lnTo>
                <a:lnTo>
                  <a:pt x="0" y="3970678"/>
                </a:lnTo>
                <a:cubicBezTo>
                  <a:pt x="72" y="3636849"/>
                  <a:pt x="143" y="3303021"/>
                  <a:pt x="215" y="2969192"/>
                </a:cubicBezTo>
                <a:cubicBezTo>
                  <a:pt x="3759" y="1983681"/>
                  <a:pt x="7304" y="998169"/>
                  <a:pt x="10848" y="12658"/>
                </a:cubicBezTo>
                <a:close/>
              </a:path>
            </a:pathLst>
          </a:custGeom>
        </p:spPr>
        <p:txBody>
          <a:bodyPr/>
          <a:lstStyle/>
          <a:p>
            <a:endParaRPr lang="en-US"/>
          </a:p>
        </p:txBody>
      </p:sp>
    </p:spTree>
    <p:extLst>
      <p:ext uri="{BB962C8B-B14F-4D97-AF65-F5344CB8AC3E}">
        <p14:creationId xmlns:p14="http://schemas.microsoft.com/office/powerpoint/2010/main" val="1600762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D1E99-0845-447A-9031-65FA317316B8}" type="datetimeFigureOut">
              <a:rPr lang="en-US" smtClean="0"/>
              <a:t>1/23/2024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20797-FCF4-492A-A828-CBC0DD9B3322}" type="slidenum">
              <a:rPr lang="en-US" smtClean="0"/>
              <a:t>‹#›</a:t>
            </a:fld>
            <a:endParaRPr lang="en-US"/>
          </a:p>
        </p:txBody>
      </p:sp>
    </p:spTree>
    <p:extLst>
      <p:ext uri="{BB962C8B-B14F-4D97-AF65-F5344CB8AC3E}">
        <p14:creationId xmlns:p14="http://schemas.microsoft.com/office/powerpoint/2010/main" val="1131101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9" r:id="rId5"/>
    <p:sldLayoutId id="2147483654" r:id="rId6"/>
    <p:sldLayoutId id="2147483657" r:id="rId7"/>
    <p:sldLayoutId id="2147483680" r:id="rId8"/>
    <p:sldLayoutId id="2147483656" r:id="rId9"/>
    <p:sldLayoutId id="2147483681"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82" r:id="rId31"/>
  </p:sldLayoutIdLst>
  <p:txStyles>
    <p:titleStyle>
      <a:lvl1pPr algn="l" defTabSz="914400" rtl="0" eaLnBrk="1" latinLnBrk="0" hangingPunct="1">
        <a:lnSpc>
          <a:spcPct val="90000"/>
        </a:lnSpc>
        <a:spcBef>
          <a:spcPct val="0"/>
        </a:spcBef>
        <a:buNone/>
        <a:defRPr sz="2800" b="1" i="0" u="none"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u="none" kern="1200" baseline="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17.png"/><Relationship Id="rId1" Type="http://schemas.openxmlformats.org/officeDocument/2006/relationships/slideLayout" Target="../slideLayouts/slideLayout3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1.xml"/><Relationship Id="rId4" Type="http://schemas.openxmlformats.org/officeDocument/2006/relationships/image" Target="../media/image2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1045C3-7981-0138-CA65-BA98CD7901E5}"/>
              </a:ext>
            </a:extLst>
          </p:cNvPr>
          <p:cNvSpPr/>
          <p:nvPr/>
        </p:nvSpPr>
        <p:spPr>
          <a:xfrm>
            <a:off x="0" y="0"/>
            <a:ext cx="3200400" cy="6858000"/>
          </a:xfrm>
          <a:prstGeom prst="rect">
            <a:avLst/>
          </a:prstGeom>
          <a:solidFill>
            <a:srgbClr val="D83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3F08"/>
              </a:solidFill>
            </a:endParaRPr>
          </a:p>
        </p:txBody>
      </p:sp>
      <p:pic>
        <p:nvPicPr>
          <p:cNvPr id="9" name="Picture 8">
            <a:extLst>
              <a:ext uri="{FF2B5EF4-FFF2-40B4-BE49-F238E27FC236}">
                <a16:creationId xmlns:a16="http://schemas.microsoft.com/office/drawing/2014/main" id="{257492AC-3B42-48A0-8072-CA0BC39B6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166" y="349121"/>
            <a:ext cx="2863129" cy="886170"/>
          </a:xfrm>
          <a:prstGeom prst="rect">
            <a:avLst/>
          </a:prstGeom>
        </p:spPr>
      </p:pic>
      <p:sp>
        <p:nvSpPr>
          <p:cNvPr id="8" name="Title 1">
            <a:extLst>
              <a:ext uri="{FF2B5EF4-FFF2-40B4-BE49-F238E27FC236}">
                <a16:creationId xmlns:a16="http://schemas.microsoft.com/office/drawing/2014/main" id="{9C1F5327-75DC-4088-9620-1C7F7CB4D6DC}"/>
              </a:ext>
            </a:extLst>
          </p:cNvPr>
          <p:cNvSpPr txBox="1">
            <a:spLocks/>
          </p:cNvSpPr>
          <p:nvPr/>
        </p:nvSpPr>
        <p:spPr>
          <a:xfrm>
            <a:off x="4536073" y="207596"/>
            <a:ext cx="6297124" cy="3965803"/>
          </a:xfrm>
          <a:prstGeom prst="rect">
            <a:avLst/>
          </a:prstGeom>
        </p:spPr>
        <p:txBody>
          <a:bodyPr vert="horz" lIns="91440" tIns="45720" rIns="91440" bIns="45720" rtlCol="0" anchor="b">
            <a:normAutofit fontScale="37500" lnSpcReduction="20000"/>
          </a:bodyPr>
          <a:lstStyle>
            <a:lvl1pPr algn="l" defTabSz="914400" rtl="0" eaLnBrk="1" latinLnBrk="0" hangingPunct="1">
              <a:lnSpc>
                <a:spcPct val="90000"/>
              </a:lnSpc>
              <a:spcBef>
                <a:spcPct val="0"/>
              </a:spcBef>
              <a:buNone/>
              <a:defRPr sz="2800" b="1" i="0" u="none" kern="1200" baseline="0">
                <a:solidFill>
                  <a:schemeClr val="tx1"/>
                </a:solidFill>
                <a:latin typeface="Verdana" charset="0"/>
                <a:ea typeface="Verdana" charset="0"/>
                <a:cs typeface="Verdana" charset="0"/>
              </a:defRPr>
            </a:lvl1pPr>
          </a:lstStyle>
          <a:p>
            <a:pPr algn="ctr">
              <a:lnSpc>
                <a:spcPct val="120000"/>
              </a:lnSpc>
            </a:pPr>
            <a:r>
              <a:rPr lang="en-US" sz="11700" dirty="0"/>
              <a:t>HARNESS THE POWER OF </a:t>
            </a:r>
          </a:p>
          <a:p>
            <a:pPr algn="ctr">
              <a:lnSpc>
                <a:spcPct val="120000"/>
              </a:lnSpc>
            </a:pPr>
            <a:r>
              <a:rPr lang="en-US" sz="11700" dirty="0">
                <a:solidFill>
                  <a:srgbClr val="DC4405"/>
                </a:solidFill>
              </a:rPr>
              <a:t>SEARCH ENGINE OPTIMIZATION</a:t>
            </a:r>
          </a:p>
          <a:p>
            <a:pPr algn="ctr">
              <a:lnSpc>
                <a:spcPct val="120000"/>
              </a:lnSpc>
            </a:pPr>
            <a:endParaRPr lang="en-US" sz="4800" dirty="0"/>
          </a:p>
          <a:p>
            <a:pPr algn="ctr">
              <a:lnSpc>
                <a:spcPct val="120000"/>
              </a:lnSpc>
            </a:pPr>
            <a:r>
              <a:rPr lang="en-US" sz="7100" b="0" dirty="0"/>
              <a:t>WITH FOOD HERO </a:t>
            </a:r>
          </a:p>
          <a:p>
            <a:pPr algn="ctr">
              <a:lnSpc>
                <a:spcPct val="120000"/>
              </a:lnSpc>
            </a:pPr>
            <a:r>
              <a:rPr lang="en-US" sz="7100" b="0" dirty="0">
                <a:solidFill>
                  <a:srgbClr val="DC4405"/>
                </a:solidFill>
              </a:rPr>
              <a:t>RECIPE COMMENTS</a:t>
            </a:r>
          </a:p>
        </p:txBody>
      </p:sp>
      <p:pic>
        <p:nvPicPr>
          <p:cNvPr id="4" name="Picture 3">
            <a:extLst>
              <a:ext uri="{FF2B5EF4-FFF2-40B4-BE49-F238E27FC236}">
                <a16:creationId xmlns:a16="http://schemas.microsoft.com/office/drawing/2014/main" id="{568243F5-9201-4355-B8FB-C2A1378A4C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663529"/>
            <a:ext cx="1570526" cy="2190500"/>
          </a:xfrm>
          <a:prstGeom prst="rect">
            <a:avLst/>
          </a:prstGeom>
        </p:spPr>
      </p:pic>
      <p:pic>
        <p:nvPicPr>
          <p:cNvPr id="6" name="Picture 5">
            <a:extLst>
              <a:ext uri="{FF2B5EF4-FFF2-40B4-BE49-F238E27FC236}">
                <a16:creationId xmlns:a16="http://schemas.microsoft.com/office/drawing/2014/main" id="{5B5EA3E2-9109-4FC9-8395-11DD8EE0F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926" y="4663529"/>
            <a:ext cx="1458591" cy="2190500"/>
          </a:xfrm>
          <a:prstGeom prst="rect">
            <a:avLst/>
          </a:prstGeom>
        </p:spPr>
      </p:pic>
      <p:pic>
        <p:nvPicPr>
          <p:cNvPr id="11" name="Picture 10">
            <a:extLst>
              <a:ext uri="{FF2B5EF4-FFF2-40B4-BE49-F238E27FC236}">
                <a16:creationId xmlns:a16="http://schemas.microsoft.com/office/drawing/2014/main" id="{42644E73-4915-4EF0-9B73-E9080AB7A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517" y="4663529"/>
            <a:ext cx="1455118" cy="2190500"/>
          </a:xfrm>
          <a:prstGeom prst="rect">
            <a:avLst/>
          </a:prstGeom>
        </p:spPr>
      </p:pic>
      <p:pic>
        <p:nvPicPr>
          <p:cNvPr id="13" name="Picture 12">
            <a:extLst>
              <a:ext uri="{FF2B5EF4-FFF2-40B4-BE49-F238E27FC236}">
                <a16:creationId xmlns:a16="http://schemas.microsoft.com/office/drawing/2014/main" id="{973B6D31-908E-4F32-99D7-0641AEC7F2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3226" y="4654329"/>
            <a:ext cx="1463867" cy="2203671"/>
          </a:xfrm>
          <a:prstGeom prst="rect">
            <a:avLst/>
          </a:prstGeom>
        </p:spPr>
      </p:pic>
      <p:pic>
        <p:nvPicPr>
          <p:cNvPr id="15" name="Picture 14">
            <a:extLst>
              <a:ext uri="{FF2B5EF4-FFF2-40B4-BE49-F238E27FC236}">
                <a16:creationId xmlns:a16="http://schemas.microsoft.com/office/drawing/2014/main" id="{C0080D6C-89DF-4414-B15D-D8762D5B0B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4635" y="4658301"/>
            <a:ext cx="1458591" cy="2195728"/>
          </a:xfrm>
          <a:prstGeom prst="rect">
            <a:avLst/>
          </a:prstGeom>
        </p:spPr>
      </p:pic>
      <p:pic>
        <p:nvPicPr>
          <p:cNvPr id="19" name="Picture 18">
            <a:extLst>
              <a:ext uri="{FF2B5EF4-FFF2-40B4-BE49-F238E27FC236}">
                <a16:creationId xmlns:a16="http://schemas.microsoft.com/office/drawing/2014/main" id="{D0291B81-9181-4ECE-A3B4-47394F3ED5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7092" y="4658301"/>
            <a:ext cx="1584908" cy="2195728"/>
          </a:xfrm>
          <a:prstGeom prst="rect">
            <a:avLst/>
          </a:prstGeom>
        </p:spPr>
      </p:pic>
      <p:pic>
        <p:nvPicPr>
          <p:cNvPr id="21" name="Picture 20">
            <a:extLst>
              <a:ext uri="{FF2B5EF4-FFF2-40B4-BE49-F238E27FC236}">
                <a16:creationId xmlns:a16="http://schemas.microsoft.com/office/drawing/2014/main" id="{E83A68D1-B395-4669-8AEB-8DCD4A7AED6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888" y="1541646"/>
            <a:ext cx="1308498" cy="1297701"/>
          </a:xfrm>
          <a:prstGeom prst="rect">
            <a:avLst/>
          </a:prstGeom>
        </p:spPr>
      </p:pic>
    </p:spTree>
    <p:extLst>
      <p:ext uri="{BB962C8B-B14F-4D97-AF65-F5344CB8AC3E}">
        <p14:creationId xmlns:p14="http://schemas.microsoft.com/office/powerpoint/2010/main" val="45268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B4AA6B-62B9-6E7D-752D-2EB7A3057E27}"/>
              </a:ext>
            </a:extLst>
          </p:cNvPr>
          <p:cNvSpPr/>
          <p:nvPr/>
        </p:nvSpPr>
        <p:spPr>
          <a:xfrm>
            <a:off x="0" y="1"/>
            <a:ext cx="7408984" cy="1107996"/>
          </a:xfrm>
          <a:prstGeom prst="rect">
            <a:avLst/>
          </a:prstGeom>
          <a:solidFill>
            <a:srgbClr val="D83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3F08"/>
              </a:solidFill>
            </a:endParaRPr>
          </a:p>
        </p:txBody>
      </p:sp>
      <p:sp>
        <p:nvSpPr>
          <p:cNvPr id="5" name="TextBox 4">
            <a:extLst>
              <a:ext uri="{FF2B5EF4-FFF2-40B4-BE49-F238E27FC236}">
                <a16:creationId xmlns:a16="http://schemas.microsoft.com/office/drawing/2014/main" id="{37DF65F2-A695-2414-54C9-01ED43634FC1}"/>
              </a:ext>
            </a:extLst>
          </p:cNvPr>
          <p:cNvSpPr txBox="1"/>
          <p:nvPr/>
        </p:nvSpPr>
        <p:spPr>
          <a:xfrm>
            <a:off x="-1" y="169278"/>
            <a:ext cx="7408985" cy="769441"/>
          </a:xfrm>
          <a:prstGeom prst="rect">
            <a:avLst/>
          </a:prstGeom>
          <a:noFill/>
        </p:spPr>
        <p:txBody>
          <a:bodyPr wrap="square" rtlCol="0">
            <a:spAutoFit/>
          </a:bodyPr>
          <a:lstStyle/>
          <a:p>
            <a:r>
              <a:rPr lang="en-US" sz="4400" dirty="0">
                <a:solidFill>
                  <a:schemeClr val="bg1"/>
                </a:solidFill>
                <a:latin typeface="Georgia" panose="02040502050405020303" pitchFamily="18" charset="0"/>
              </a:rPr>
              <a:t> Search Engine Optimization</a:t>
            </a:r>
          </a:p>
        </p:txBody>
      </p:sp>
      <p:sp>
        <p:nvSpPr>
          <p:cNvPr id="7" name="Rectangle 6">
            <a:extLst>
              <a:ext uri="{FF2B5EF4-FFF2-40B4-BE49-F238E27FC236}">
                <a16:creationId xmlns:a16="http://schemas.microsoft.com/office/drawing/2014/main" id="{C953948A-523A-4C9E-235A-DC0EF2312EE7}"/>
              </a:ext>
            </a:extLst>
          </p:cNvPr>
          <p:cNvSpPr/>
          <p:nvPr/>
        </p:nvSpPr>
        <p:spPr>
          <a:xfrm rot="5400000">
            <a:off x="5985255" y="651257"/>
            <a:ext cx="221489" cy="12192000"/>
          </a:xfrm>
          <a:prstGeom prst="rect">
            <a:avLst/>
          </a:prstGeom>
          <a:solidFill>
            <a:srgbClr val="D83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3F08"/>
              </a:solidFill>
            </a:endParaRPr>
          </a:p>
        </p:txBody>
      </p:sp>
      <p:sp>
        <p:nvSpPr>
          <p:cNvPr id="2" name="TextBox 1">
            <a:extLst>
              <a:ext uri="{FF2B5EF4-FFF2-40B4-BE49-F238E27FC236}">
                <a16:creationId xmlns:a16="http://schemas.microsoft.com/office/drawing/2014/main" id="{44EB766E-7743-0B17-ECD6-D55DD34D72A9}"/>
              </a:ext>
            </a:extLst>
          </p:cNvPr>
          <p:cNvSpPr txBox="1"/>
          <p:nvPr/>
        </p:nvSpPr>
        <p:spPr>
          <a:xfrm>
            <a:off x="152245" y="6153808"/>
            <a:ext cx="4591050" cy="276999"/>
          </a:xfrm>
          <a:prstGeom prst="rect">
            <a:avLst/>
          </a:prstGeom>
          <a:noFill/>
        </p:spPr>
        <p:txBody>
          <a:bodyPr wrap="square" rtlCol="0">
            <a:spAutoFit/>
          </a:bodyPr>
          <a:lstStyle/>
          <a:p>
            <a:r>
              <a:rPr lang="en-US" sz="1200" dirty="0">
                <a:latin typeface="Gill Sans" charset="0"/>
                <a:ea typeface="Gill Sans" charset="0"/>
                <a:cs typeface="Gill Sans" charset="0"/>
              </a:rPr>
              <a:t>Oregon State University Extension</a:t>
            </a:r>
          </a:p>
        </p:txBody>
      </p:sp>
      <p:pic>
        <p:nvPicPr>
          <p:cNvPr id="16" name="Picture 15" descr="A screenshot of a recipe&#10;&#10;Description automatically generated">
            <a:extLst>
              <a:ext uri="{FF2B5EF4-FFF2-40B4-BE49-F238E27FC236}">
                <a16:creationId xmlns:a16="http://schemas.microsoft.com/office/drawing/2014/main" id="{34A1E77A-4AA3-43F9-B3DC-F537E21D5907}"/>
              </a:ext>
            </a:extLst>
          </p:cNvPr>
          <p:cNvPicPr>
            <a:picLocks noChangeAspect="1"/>
          </p:cNvPicPr>
          <p:nvPr/>
        </p:nvPicPr>
        <p:blipFill rotWithShape="1">
          <a:blip r:embed="rId2"/>
          <a:srcRect l="1023" r="11349"/>
          <a:stretch/>
        </p:blipFill>
        <p:spPr>
          <a:xfrm>
            <a:off x="5821173" y="2107118"/>
            <a:ext cx="6107375" cy="3908762"/>
          </a:xfrm>
          <a:prstGeom prst="rect">
            <a:avLst/>
          </a:prstGeom>
        </p:spPr>
      </p:pic>
      <p:sp>
        <p:nvSpPr>
          <p:cNvPr id="17" name="TextBox 16">
            <a:extLst>
              <a:ext uri="{FF2B5EF4-FFF2-40B4-BE49-F238E27FC236}">
                <a16:creationId xmlns:a16="http://schemas.microsoft.com/office/drawing/2014/main" id="{DC2AF1A8-1194-49BB-ABAF-5625B08C5E1E}"/>
              </a:ext>
            </a:extLst>
          </p:cNvPr>
          <p:cNvSpPr txBox="1"/>
          <p:nvPr/>
        </p:nvSpPr>
        <p:spPr>
          <a:xfrm>
            <a:off x="263451" y="1358225"/>
            <a:ext cx="4771535" cy="3908762"/>
          </a:xfrm>
          <a:prstGeom prst="rect">
            <a:avLst/>
          </a:prstGeom>
          <a:noFill/>
        </p:spPr>
        <p:txBody>
          <a:bodyPr wrap="square" rtlCol="0">
            <a:spAutoFit/>
          </a:bodyPr>
          <a:lstStyle/>
          <a:p>
            <a:r>
              <a:rPr lang="en-US" sz="3200" b="1" dirty="0"/>
              <a:t>S</a:t>
            </a:r>
            <a:r>
              <a:rPr lang="en-US" sz="3200" dirty="0"/>
              <a:t>earch </a:t>
            </a:r>
            <a:r>
              <a:rPr lang="en-US" sz="3200" b="1" dirty="0"/>
              <a:t>E</a:t>
            </a:r>
            <a:r>
              <a:rPr lang="en-US" sz="3200" dirty="0"/>
              <a:t>ngine </a:t>
            </a:r>
            <a:r>
              <a:rPr lang="en-US" sz="3200" b="1" dirty="0"/>
              <a:t>O</a:t>
            </a:r>
            <a:r>
              <a:rPr lang="en-US" sz="3200" dirty="0"/>
              <a:t>ptimization </a:t>
            </a:r>
            <a:r>
              <a:rPr lang="en-US" sz="2400" dirty="0"/>
              <a:t>is a process that aims to increase a website’s traffic by increasing its visibility in search engine results. </a:t>
            </a:r>
          </a:p>
          <a:p>
            <a:endParaRPr lang="en-US" sz="2400" b="1" dirty="0"/>
          </a:p>
          <a:p>
            <a:r>
              <a:rPr lang="en-US" sz="2400" b="1" dirty="0"/>
              <a:t>For example</a:t>
            </a:r>
            <a:r>
              <a:rPr lang="en-US" sz="2400" dirty="0"/>
              <a:t>, it allows a recipe to show up in the search engine results when a person is Googling for things like “</a:t>
            </a:r>
            <a:r>
              <a:rPr lang="en-US" sz="2400" dirty="0">
                <a:solidFill>
                  <a:srgbClr val="DC4405"/>
                </a:solidFill>
              </a:rPr>
              <a:t>easy weeknight dinners</a:t>
            </a:r>
            <a:r>
              <a:rPr lang="en-US" sz="2400" dirty="0"/>
              <a:t>” or “</a:t>
            </a:r>
            <a:r>
              <a:rPr lang="en-US" sz="2400" dirty="0">
                <a:solidFill>
                  <a:srgbClr val="DC4405"/>
                </a:solidFill>
              </a:rPr>
              <a:t>microwave pear sauce</a:t>
            </a:r>
            <a:r>
              <a:rPr lang="en-US" sz="2400" dirty="0"/>
              <a:t>.”</a:t>
            </a:r>
          </a:p>
        </p:txBody>
      </p:sp>
      <p:pic>
        <p:nvPicPr>
          <p:cNvPr id="20" name="Graphic 19" descr="Right pointing backhand index">
            <a:extLst>
              <a:ext uri="{FF2B5EF4-FFF2-40B4-BE49-F238E27FC236}">
                <a16:creationId xmlns:a16="http://schemas.microsoft.com/office/drawing/2014/main" id="{32EC2F84-C24D-4D53-AC0E-D0E0D17170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0880" y="3042493"/>
            <a:ext cx="914400" cy="914400"/>
          </a:xfrm>
          <a:prstGeom prst="rect">
            <a:avLst/>
          </a:prstGeom>
        </p:spPr>
      </p:pic>
    </p:spTree>
    <p:extLst>
      <p:ext uri="{BB962C8B-B14F-4D97-AF65-F5344CB8AC3E}">
        <p14:creationId xmlns:p14="http://schemas.microsoft.com/office/powerpoint/2010/main" val="111028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B4AA6B-62B9-6E7D-752D-2EB7A3057E27}"/>
              </a:ext>
            </a:extLst>
          </p:cNvPr>
          <p:cNvSpPr/>
          <p:nvPr/>
        </p:nvSpPr>
        <p:spPr>
          <a:xfrm>
            <a:off x="0" y="1"/>
            <a:ext cx="7408984" cy="1107996"/>
          </a:xfrm>
          <a:prstGeom prst="rect">
            <a:avLst/>
          </a:prstGeom>
          <a:solidFill>
            <a:srgbClr val="D83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3F08"/>
              </a:solidFill>
            </a:endParaRPr>
          </a:p>
        </p:txBody>
      </p:sp>
      <p:sp>
        <p:nvSpPr>
          <p:cNvPr id="5" name="TextBox 4">
            <a:extLst>
              <a:ext uri="{FF2B5EF4-FFF2-40B4-BE49-F238E27FC236}">
                <a16:creationId xmlns:a16="http://schemas.microsoft.com/office/drawing/2014/main" id="{37DF65F2-A695-2414-54C9-01ED43634FC1}"/>
              </a:ext>
            </a:extLst>
          </p:cNvPr>
          <p:cNvSpPr txBox="1"/>
          <p:nvPr/>
        </p:nvSpPr>
        <p:spPr>
          <a:xfrm>
            <a:off x="-1" y="169278"/>
            <a:ext cx="7408985" cy="769441"/>
          </a:xfrm>
          <a:prstGeom prst="rect">
            <a:avLst/>
          </a:prstGeom>
          <a:noFill/>
        </p:spPr>
        <p:txBody>
          <a:bodyPr wrap="square" rtlCol="0">
            <a:spAutoFit/>
          </a:bodyPr>
          <a:lstStyle/>
          <a:p>
            <a:r>
              <a:rPr lang="en-US" sz="4400" dirty="0">
                <a:solidFill>
                  <a:schemeClr val="bg1"/>
                </a:solidFill>
                <a:latin typeface="Georgia" panose="02040502050405020303" pitchFamily="18" charset="0"/>
              </a:rPr>
              <a:t> How can you help?</a:t>
            </a:r>
          </a:p>
        </p:txBody>
      </p:sp>
      <p:sp>
        <p:nvSpPr>
          <p:cNvPr id="7" name="Rectangle 6">
            <a:extLst>
              <a:ext uri="{FF2B5EF4-FFF2-40B4-BE49-F238E27FC236}">
                <a16:creationId xmlns:a16="http://schemas.microsoft.com/office/drawing/2014/main" id="{C953948A-523A-4C9E-235A-DC0EF2312EE7}"/>
              </a:ext>
            </a:extLst>
          </p:cNvPr>
          <p:cNvSpPr/>
          <p:nvPr/>
        </p:nvSpPr>
        <p:spPr>
          <a:xfrm rot="5400000">
            <a:off x="5985255" y="651257"/>
            <a:ext cx="221489" cy="12192000"/>
          </a:xfrm>
          <a:prstGeom prst="rect">
            <a:avLst/>
          </a:prstGeom>
          <a:solidFill>
            <a:srgbClr val="D83F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3F08"/>
              </a:solidFill>
            </a:endParaRPr>
          </a:p>
        </p:txBody>
      </p:sp>
      <p:sp>
        <p:nvSpPr>
          <p:cNvPr id="2" name="TextBox 1">
            <a:extLst>
              <a:ext uri="{FF2B5EF4-FFF2-40B4-BE49-F238E27FC236}">
                <a16:creationId xmlns:a16="http://schemas.microsoft.com/office/drawing/2014/main" id="{44EB766E-7743-0B17-ECD6-D55DD34D72A9}"/>
              </a:ext>
            </a:extLst>
          </p:cNvPr>
          <p:cNvSpPr txBox="1"/>
          <p:nvPr/>
        </p:nvSpPr>
        <p:spPr>
          <a:xfrm>
            <a:off x="152245" y="6153808"/>
            <a:ext cx="4591050" cy="276999"/>
          </a:xfrm>
          <a:prstGeom prst="rect">
            <a:avLst/>
          </a:prstGeom>
          <a:noFill/>
        </p:spPr>
        <p:txBody>
          <a:bodyPr wrap="square" rtlCol="0">
            <a:spAutoFit/>
          </a:bodyPr>
          <a:lstStyle/>
          <a:p>
            <a:r>
              <a:rPr lang="en-US" sz="1200" dirty="0">
                <a:latin typeface="Gill Sans" charset="0"/>
                <a:ea typeface="Gill Sans" charset="0"/>
                <a:cs typeface="Gill Sans" charset="0"/>
              </a:rPr>
              <a:t>Oregon State University Extension</a:t>
            </a:r>
          </a:p>
        </p:txBody>
      </p:sp>
      <p:sp>
        <p:nvSpPr>
          <p:cNvPr id="17" name="TextBox 16">
            <a:extLst>
              <a:ext uri="{FF2B5EF4-FFF2-40B4-BE49-F238E27FC236}">
                <a16:creationId xmlns:a16="http://schemas.microsoft.com/office/drawing/2014/main" id="{DC2AF1A8-1194-49BB-ABAF-5625B08C5E1E}"/>
              </a:ext>
            </a:extLst>
          </p:cNvPr>
          <p:cNvSpPr txBox="1"/>
          <p:nvPr/>
        </p:nvSpPr>
        <p:spPr>
          <a:xfrm>
            <a:off x="152245" y="1313702"/>
            <a:ext cx="11542727" cy="584775"/>
          </a:xfrm>
          <a:prstGeom prst="rect">
            <a:avLst/>
          </a:prstGeom>
          <a:noFill/>
        </p:spPr>
        <p:txBody>
          <a:bodyPr wrap="square" rtlCol="0">
            <a:spAutoFit/>
          </a:bodyPr>
          <a:lstStyle/>
          <a:p>
            <a:r>
              <a:rPr lang="en-US" sz="3200" b="1" dirty="0"/>
              <a:t>Improve Food Hero’s SEO and bring more people to Food Hero </a:t>
            </a:r>
          </a:p>
        </p:txBody>
      </p:sp>
      <p:sp>
        <p:nvSpPr>
          <p:cNvPr id="9" name="Content Placeholder 2">
            <a:extLst>
              <a:ext uri="{FF2B5EF4-FFF2-40B4-BE49-F238E27FC236}">
                <a16:creationId xmlns:a16="http://schemas.microsoft.com/office/drawing/2014/main" id="{E21468E0-BA85-484A-8073-ABA34AD60682}"/>
              </a:ext>
            </a:extLst>
          </p:cNvPr>
          <p:cNvSpPr>
            <a:spLocks noGrp="1"/>
          </p:cNvSpPr>
          <p:nvPr>
            <p:ph idx="1"/>
          </p:nvPr>
        </p:nvSpPr>
        <p:spPr>
          <a:xfrm>
            <a:off x="247890" y="2114281"/>
            <a:ext cx="11542727" cy="4351338"/>
          </a:xfrm>
        </p:spPr>
        <p:txBody>
          <a:bodyPr>
            <a:normAutofit/>
          </a:bodyPr>
          <a:lstStyle/>
          <a:p>
            <a:pPr>
              <a:buFont typeface="Wingdings" panose="05000000000000000000" pitchFamily="2" charset="2"/>
              <a:buChar char="ü"/>
            </a:pPr>
            <a:r>
              <a:rPr lang="en-US" sz="2400" b="1" dirty="0">
                <a:highlight>
                  <a:srgbClr val="C0C0C0"/>
                </a:highlight>
              </a:rPr>
              <a:t> PLEASE add recipe comments </a:t>
            </a:r>
            <a:r>
              <a:rPr lang="en-US" sz="2400" dirty="0"/>
              <a:t>that describe your experience and results with recipes in ways that include “</a:t>
            </a:r>
            <a:r>
              <a:rPr lang="en-US" sz="2400" b="1" dirty="0">
                <a:solidFill>
                  <a:srgbClr val="DC4405"/>
                </a:solidFill>
              </a:rPr>
              <a:t>key words</a:t>
            </a:r>
            <a:r>
              <a:rPr lang="en-US" sz="2400" dirty="0"/>
              <a:t>” </a:t>
            </a:r>
          </a:p>
          <a:p>
            <a:pPr>
              <a:buFont typeface="Wingdings" panose="05000000000000000000" pitchFamily="2" charset="2"/>
              <a:buChar char="ü"/>
            </a:pPr>
            <a:r>
              <a:rPr lang="en-US" sz="2400" b="1" dirty="0">
                <a:highlight>
                  <a:srgbClr val="C0C0C0"/>
                </a:highlight>
              </a:rPr>
              <a:t> Key words </a:t>
            </a:r>
            <a:r>
              <a:rPr lang="en-US" sz="2400" dirty="0"/>
              <a:t>are those words and phrases that cooks might use in searching for a recipe or types of recipes…</a:t>
            </a:r>
          </a:p>
          <a:p>
            <a:pPr>
              <a:buFont typeface="Wingdings" panose="05000000000000000000" pitchFamily="2" charset="2"/>
              <a:buChar char="ü"/>
            </a:pPr>
            <a:r>
              <a:rPr lang="en-US" sz="2400" dirty="0"/>
              <a:t>Examples include “</a:t>
            </a:r>
            <a:r>
              <a:rPr lang="en-US" sz="2400" dirty="0">
                <a:solidFill>
                  <a:srgbClr val="DC4405"/>
                </a:solidFill>
              </a:rPr>
              <a:t>best skillet meal</a:t>
            </a:r>
            <a:r>
              <a:rPr lang="en-US" sz="2400" dirty="0"/>
              <a:t>,” “</a:t>
            </a:r>
            <a:r>
              <a:rPr lang="en-US" sz="2400" dirty="0">
                <a:solidFill>
                  <a:srgbClr val="DC4405"/>
                </a:solidFill>
              </a:rPr>
              <a:t>favorite blueberry muffins</a:t>
            </a:r>
            <a:r>
              <a:rPr lang="en-US" sz="2400" dirty="0"/>
              <a:t>,” “</a:t>
            </a:r>
            <a:r>
              <a:rPr lang="en-US" sz="2400" dirty="0">
                <a:solidFill>
                  <a:srgbClr val="DC4405"/>
                </a:solidFill>
              </a:rPr>
              <a:t>easy weeknight meal</a:t>
            </a:r>
            <a:r>
              <a:rPr lang="en-US" sz="2400" dirty="0"/>
              <a:t>,” “</a:t>
            </a:r>
            <a:r>
              <a:rPr lang="en-US" sz="2400" dirty="0">
                <a:solidFill>
                  <a:srgbClr val="DC4405"/>
                </a:solidFill>
              </a:rPr>
              <a:t>delicious peanut sauce</a:t>
            </a:r>
            <a:r>
              <a:rPr lang="en-US" sz="2400" dirty="0"/>
              <a:t>,” “</a:t>
            </a:r>
            <a:r>
              <a:rPr lang="en-US" sz="2400" dirty="0">
                <a:solidFill>
                  <a:srgbClr val="DC4405"/>
                </a:solidFill>
              </a:rPr>
              <a:t>tasty vegetables my kids loved</a:t>
            </a:r>
            <a:r>
              <a:rPr lang="en-US" sz="2400" dirty="0"/>
              <a:t>,” “</a:t>
            </a:r>
            <a:r>
              <a:rPr lang="en-US" sz="2400" dirty="0">
                <a:solidFill>
                  <a:srgbClr val="DC4405"/>
                </a:solidFill>
              </a:rPr>
              <a:t>healthy snack that tastes great</a:t>
            </a:r>
            <a:r>
              <a:rPr lang="en-US" sz="2400" dirty="0"/>
              <a:t>”</a:t>
            </a:r>
          </a:p>
          <a:p>
            <a:pPr>
              <a:buFont typeface="Wingdings" panose="05000000000000000000" pitchFamily="2" charset="2"/>
              <a:buChar char="ü"/>
            </a:pPr>
            <a:r>
              <a:rPr lang="en-US" sz="2400" dirty="0"/>
              <a:t>The more recipe comments we add, the more key words that can be found, the more likely online searches will include our recipes…and this helps our efforts to reach more Oregonians!</a:t>
            </a:r>
          </a:p>
        </p:txBody>
      </p:sp>
    </p:spTree>
    <p:extLst>
      <p:ext uri="{BB962C8B-B14F-4D97-AF65-F5344CB8AC3E}">
        <p14:creationId xmlns:p14="http://schemas.microsoft.com/office/powerpoint/2010/main" val="12096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1E87-D714-4B51-96F3-030B540D551F}"/>
              </a:ext>
            </a:extLst>
          </p:cNvPr>
          <p:cNvSpPr>
            <a:spLocks noGrp="1"/>
          </p:cNvSpPr>
          <p:nvPr>
            <p:ph type="title"/>
          </p:nvPr>
        </p:nvSpPr>
        <p:spPr>
          <a:xfrm>
            <a:off x="1474237" y="658626"/>
            <a:ext cx="8769358" cy="614589"/>
          </a:xfrm>
        </p:spPr>
        <p:txBody>
          <a:bodyPr>
            <a:noAutofit/>
          </a:bodyPr>
          <a:lstStyle/>
          <a:p>
            <a:r>
              <a:rPr lang="en-US" sz="4400" dirty="0">
                <a:latin typeface="Georgia" panose="02040502050405020303" pitchFamily="18" charset="0"/>
              </a:rPr>
              <a:t>How to add recipe comments</a:t>
            </a:r>
          </a:p>
        </p:txBody>
      </p:sp>
      <p:sp>
        <p:nvSpPr>
          <p:cNvPr id="3" name="Picture Placeholder 2">
            <a:extLst>
              <a:ext uri="{FF2B5EF4-FFF2-40B4-BE49-F238E27FC236}">
                <a16:creationId xmlns:a16="http://schemas.microsoft.com/office/drawing/2014/main" id="{51B83C40-0A8B-42FD-8376-7C10B11E96E5}"/>
              </a:ext>
            </a:extLst>
          </p:cNvPr>
          <p:cNvSpPr>
            <a:spLocks noGrp="1"/>
          </p:cNvSpPr>
          <p:nvPr>
            <p:ph type="pic" sz="quarter" idx="10"/>
          </p:nvPr>
        </p:nvSpPr>
        <p:spPr/>
      </p:sp>
      <p:sp>
        <p:nvSpPr>
          <p:cNvPr id="5" name="Rectangle 4">
            <a:extLst>
              <a:ext uri="{FF2B5EF4-FFF2-40B4-BE49-F238E27FC236}">
                <a16:creationId xmlns:a16="http://schemas.microsoft.com/office/drawing/2014/main" id="{4B98918B-80D4-4DCA-8232-775C268AF454}"/>
              </a:ext>
            </a:extLst>
          </p:cNvPr>
          <p:cNvSpPr/>
          <p:nvPr/>
        </p:nvSpPr>
        <p:spPr>
          <a:xfrm>
            <a:off x="1120809" y="1880071"/>
            <a:ext cx="3127100" cy="3539430"/>
          </a:xfrm>
          <a:prstGeom prst="rect">
            <a:avLst/>
          </a:prstGeom>
        </p:spPr>
        <p:txBody>
          <a:bodyPr wrap="square">
            <a:spAutoFit/>
          </a:bodyPr>
          <a:lstStyle/>
          <a:p>
            <a:r>
              <a:rPr lang="en-US" sz="3200" b="1" dirty="0"/>
              <a:t>1. </a:t>
            </a:r>
            <a:r>
              <a:rPr lang="en-US" sz="3200" b="1" dirty="0">
                <a:solidFill>
                  <a:srgbClr val="DC4405"/>
                </a:solidFill>
              </a:rPr>
              <a:t>Register</a:t>
            </a:r>
            <a:r>
              <a:rPr lang="en-US" sz="3200" dirty="0">
                <a:solidFill>
                  <a:srgbClr val="DC4405"/>
                </a:solidFill>
              </a:rPr>
              <a:t> to create a new Food Hero account </a:t>
            </a:r>
          </a:p>
          <a:p>
            <a:r>
              <a:rPr lang="en-US" sz="3200" dirty="0"/>
              <a:t>OR </a:t>
            </a:r>
          </a:p>
          <a:p>
            <a:r>
              <a:rPr lang="en-US" sz="3200" b="1" dirty="0">
                <a:solidFill>
                  <a:srgbClr val="DC4405"/>
                </a:solidFill>
              </a:rPr>
              <a:t>log in </a:t>
            </a:r>
            <a:r>
              <a:rPr lang="en-US" sz="3200" dirty="0">
                <a:solidFill>
                  <a:srgbClr val="DC4405"/>
                </a:solidFill>
              </a:rPr>
              <a:t>to your existing account.</a:t>
            </a:r>
          </a:p>
        </p:txBody>
      </p:sp>
      <p:pic>
        <p:nvPicPr>
          <p:cNvPr id="6" name="Content Placeholder 4" descr="A screenshot of a website&#10;&#10;Description automatically generated">
            <a:extLst>
              <a:ext uri="{FF2B5EF4-FFF2-40B4-BE49-F238E27FC236}">
                <a16:creationId xmlns:a16="http://schemas.microsoft.com/office/drawing/2014/main" id="{EF57CB3E-1CC6-4963-B1F9-73A813977D7E}"/>
              </a:ext>
            </a:extLst>
          </p:cNvPr>
          <p:cNvPicPr>
            <a:picLocks noGrp="1" noChangeAspect="1"/>
          </p:cNvPicPr>
          <p:nvPr>
            <p:ph idx="1"/>
          </p:nvPr>
        </p:nvPicPr>
        <p:blipFill>
          <a:blip r:embed="rId2"/>
          <a:stretch>
            <a:fillRect/>
          </a:stretch>
        </p:blipFill>
        <p:spPr>
          <a:xfrm>
            <a:off x="4881226" y="1693022"/>
            <a:ext cx="6705032" cy="3794458"/>
          </a:xfrm>
        </p:spPr>
      </p:pic>
    </p:spTree>
    <p:extLst>
      <p:ext uri="{BB962C8B-B14F-4D97-AF65-F5344CB8AC3E}">
        <p14:creationId xmlns:p14="http://schemas.microsoft.com/office/powerpoint/2010/main" val="330591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E1E87-D714-4B51-96F3-030B540D551F}"/>
              </a:ext>
            </a:extLst>
          </p:cNvPr>
          <p:cNvSpPr>
            <a:spLocks noGrp="1"/>
          </p:cNvSpPr>
          <p:nvPr>
            <p:ph type="title"/>
          </p:nvPr>
        </p:nvSpPr>
        <p:spPr>
          <a:xfrm>
            <a:off x="1457013" y="687620"/>
            <a:ext cx="5233154" cy="950255"/>
          </a:xfrm>
        </p:spPr>
        <p:txBody>
          <a:bodyPr>
            <a:noAutofit/>
          </a:bodyPr>
          <a:lstStyle/>
          <a:p>
            <a:r>
              <a:rPr lang="en-US" sz="4400" dirty="0">
                <a:latin typeface="Georgia" panose="02040502050405020303" pitchFamily="18" charset="0"/>
              </a:rPr>
              <a:t>How to add recipe comments</a:t>
            </a:r>
          </a:p>
        </p:txBody>
      </p:sp>
      <p:sp>
        <p:nvSpPr>
          <p:cNvPr id="3" name="Picture Placeholder 2">
            <a:extLst>
              <a:ext uri="{FF2B5EF4-FFF2-40B4-BE49-F238E27FC236}">
                <a16:creationId xmlns:a16="http://schemas.microsoft.com/office/drawing/2014/main" id="{51B83C40-0A8B-42FD-8376-7C10B11E96E5}"/>
              </a:ext>
            </a:extLst>
          </p:cNvPr>
          <p:cNvSpPr>
            <a:spLocks noGrp="1"/>
          </p:cNvSpPr>
          <p:nvPr>
            <p:ph type="pic" sz="quarter" idx="10"/>
          </p:nvPr>
        </p:nvSpPr>
        <p:spPr/>
      </p:sp>
      <p:sp>
        <p:nvSpPr>
          <p:cNvPr id="8" name="Rectangle 7">
            <a:extLst>
              <a:ext uri="{FF2B5EF4-FFF2-40B4-BE49-F238E27FC236}">
                <a16:creationId xmlns:a16="http://schemas.microsoft.com/office/drawing/2014/main" id="{0A34141A-E495-4F7B-BB91-F6EAA381FE60}"/>
              </a:ext>
            </a:extLst>
          </p:cNvPr>
          <p:cNvSpPr/>
          <p:nvPr/>
        </p:nvSpPr>
        <p:spPr>
          <a:xfrm>
            <a:off x="1047645" y="2374350"/>
            <a:ext cx="3833156" cy="4031873"/>
          </a:xfrm>
          <a:prstGeom prst="rect">
            <a:avLst/>
          </a:prstGeom>
        </p:spPr>
        <p:txBody>
          <a:bodyPr wrap="square">
            <a:spAutoFit/>
          </a:bodyPr>
          <a:lstStyle/>
          <a:p>
            <a:r>
              <a:rPr lang="en-US" sz="3200" b="1" dirty="0"/>
              <a:t>2. </a:t>
            </a:r>
            <a:r>
              <a:rPr lang="en-US" sz="3200" b="1" dirty="0">
                <a:solidFill>
                  <a:srgbClr val="DC4405"/>
                </a:solidFill>
              </a:rPr>
              <a:t>Find</a:t>
            </a:r>
            <a:r>
              <a:rPr lang="en-US" sz="3200" dirty="0">
                <a:solidFill>
                  <a:srgbClr val="DC4405"/>
                </a:solidFill>
              </a:rPr>
              <a:t> the recipe you want to comment on.</a:t>
            </a:r>
            <a:r>
              <a:rPr lang="en-US" sz="3200" dirty="0"/>
              <a:t> </a:t>
            </a:r>
            <a:r>
              <a:rPr lang="en-US" sz="3200" b="1" dirty="0">
                <a:solidFill>
                  <a:srgbClr val="DC4405"/>
                </a:solidFill>
              </a:rPr>
              <a:t>Scroll</a:t>
            </a:r>
            <a:r>
              <a:rPr lang="en-US" sz="3200" dirty="0">
                <a:solidFill>
                  <a:srgbClr val="DC4405"/>
                </a:solidFill>
              </a:rPr>
              <a:t> to the bottom of the recipe page.</a:t>
            </a:r>
          </a:p>
          <a:p>
            <a:endParaRPr lang="en-US" sz="3200" dirty="0">
              <a:solidFill>
                <a:srgbClr val="DC4405"/>
              </a:solidFill>
            </a:endParaRPr>
          </a:p>
          <a:p>
            <a:r>
              <a:rPr lang="en-US" sz="3200" b="1">
                <a:solidFill>
                  <a:srgbClr val="DC4405"/>
                </a:solidFill>
              </a:rPr>
              <a:t>Type </a:t>
            </a:r>
            <a:r>
              <a:rPr lang="en-US" sz="3200" b="1" dirty="0">
                <a:solidFill>
                  <a:srgbClr val="DC4405"/>
                </a:solidFill>
              </a:rPr>
              <a:t>in</a:t>
            </a:r>
            <a:r>
              <a:rPr lang="en-US" sz="3200" dirty="0">
                <a:solidFill>
                  <a:srgbClr val="DC4405"/>
                </a:solidFill>
              </a:rPr>
              <a:t> your comments. </a:t>
            </a:r>
            <a:r>
              <a:rPr lang="en-US" sz="3200" b="1" dirty="0">
                <a:solidFill>
                  <a:srgbClr val="DC4405"/>
                </a:solidFill>
              </a:rPr>
              <a:t>Save</a:t>
            </a:r>
            <a:r>
              <a:rPr lang="en-US" sz="3200" dirty="0">
                <a:solidFill>
                  <a:srgbClr val="DC4405"/>
                </a:solidFill>
              </a:rPr>
              <a:t> when finished.</a:t>
            </a:r>
          </a:p>
        </p:txBody>
      </p:sp>
      <p:pic>
        <p:nvPicPr>
          <p:cNvPr id="9" name="Picture 8" descr="A screenshot of a computer&#10;&#10;Description automatically generated">
            <a:extLst>
              <a:ext uri="{FF2B5EF4-FFF2-40B4-BE49-F238E27FC236}">
                <a16:creationId xmlns:a16="http://schemas.microsoft.com/office/drawing/2014/main" id="{C237715F-1818-439A-B659-ED2F3362A685}"/>
              </a:ext>
            </a:extLst>
          </p:cNvPr>
          <p:cNvPicPr>
            <a:picLocks noChangeAspect="1"/>
          </p:cNvPicPr>
          <p:nvPr/>
        </p:nvPicPr>
        <p:blipFill>
          <a:blip r:embed="rId2"/>
          <a:stretch>
            <a:fillRect/>
          </a:stretch>
        </p:blipFill>
        <p:spPr>
          <a:xfrm>
            <a:off x="5383722" y="3838010"/>
            <a:ext cx="6808278" cy="2925780"/>
          </a:xfrm>
          <a:prstGeom prst="rect">
            <a:avLst/>
          </a:prstGeom>
        </p:spPr>
      </p:pic>
      <p:pic>
        <p:nvPicPr>
          <p:cNvPr id="10" name="Picture 9">
            <a:extLst>
              <a:ext uri="{FF2B5EF4-FFF2-40B4-BE49-F238E27FC236}">
                <a16:creationId xmlns:a16="http://schemas.microsoft.com/office/drawing/2014/main" id="{14D56823-6F39-45A3-8647-9CBD41326A16}"/>
              </a:ext>
            </a:extLst>
          </p:cNvPr>
          <p:cNvPicPr>
            <a:picLocks noChangeAspect="1"/>
          </p:cNvPicPr>
          <p:nvPr/>
        </p:nvPicPr>
        <p:blipFill>
          <a:blip r:embed="rId3"/>
          <a:stretch>
            <a:fillRect/>
          </a:stretch>
        </p:blipFill>
        <p:spPr>
          <a:xfrm>
            <a:off x="7486755" y="364231"/>
            <a:ext cx="3657600" cy="3497543"/>
          </a:xfrm>
          <a:prstGeom prst="rect">
            <a:avLst/>
          </a:prstGeom>
        </p:spPr>
      </p:pic>
      <p:pic>
        <p:nvPicPr>
          <p:cNvPr id="11" name="Graphic 10" descr="Right pointing backhand index">
            <a:extLst>
              <a:ext uri="{FF2B5EF4-FFF2-40B4-BE49-F238E27FC236}">
                <a16:creationId xmlns:a16="http://schemas.microsoft.com/office/drawing/2014/main" id="{8333598A-3C88-48A6-B8CB-1BDBFF6D18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7204" y="4390286"/>
            <a:ext cx="914400" cy="914400"/>
          </a:xfrm>
          <a:prstGeom prst="rect">
            <a:avLst/>
          </a:prstGeom>
        </p:spPr>
      </p:pic>
    </p:spTree>
    <p:extLst>
      <p:ext uri="{BB962C8B-B14F-4D97-AF65-F5344CB8AC3E}">
        <p14:creationId xmlns:p14="http://schemas.microsoft.com/office/powerpoint/2010/main" val="290035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2A27-78F0-4CDC-B0E1-BD21AA533F14}"/>
              </a:ext>
            </a:extLst>
          </p:cNvPr>
          <p:cNvSpPr>
            <a:spLocks noGrp="1"/>
          </p:cNvSpPr>
          <p:nvPr>
            <p:ph type="title"/>
          </p:nvPr>
        </p:nvSpPr>
        <p:spPr>
          <a:xfrm>
            <a:off x="1474236" y="667821"/>
            <a:ext cx="9879563" cy="494927"/>
          </a:xfrm>
        </p:spPr>
        <p:txBody>
          <a:bodyPr/>
          <a:lstStyle/>
          <a:p>
            <a:r>
              <a:rPr lang="en-US" dirty="0"/>
              <a:t>Please, add recipe comments!</a:t>
            </a:r>
          </a:p>
        </p:txBody>
      </p:sp>
      <p:sp>
        <p:nvSpPr>
          <p:cNvPr id="3" name="Picture Placeholder 2">
            <a:extLst>
              <a:ext uri="{FF2B5EF4-FFF2-40B4-BE49-F238E27FC236}">
                <a16:creationId xmlns:a16="http://schemas.microsoft.com/office/drawing/2014/main" id="{AAF5702A-8F5E-4617-B745-A605B0997845}"/>
              </a:ext>
            </a:extLst>
          </p:cNvPr>
          <p:cNvSpPr>
            <a:spLocks noGrp="1"/>
          </p:cNvSpPr>
          <p:nvPr>
            <p:ph type="pic" sz="quarter" idx="10"/>
          </p:nvPr>
        </p:nvSpPr>
        <p:spPr/>
      </p:sp>
      <p:sp>
        <p:nvSpPr>
          <p:cNvPr id="6" name="TextBox 5">
            <a:extLst>
              <a:ext uri="{FF2B5EF4-FFF2-40B4-BE49-F238E27FC236}">
                <a16:creationId xmlns:a16="http://schemas.microsoft.com/office/drawing/2014/main" id="{0E9B6264-DB82-4113-857E-F3ECCA0C1BCA}"/>
              </a:ext>
            </a:extLst>
          </p:cNvPr>
          <p:cNvSpPr txBox="1"/>
          <p:nvPr/>
        </p:nvSpPr>
        <p:spPr>
          <a:xfrm>
            <a:off x="1049564" y="1439248"/>
            <a:ext cx="10304235" cy="5893921"/>
          </a:xfrm>
          <a:prstGeom prst="rect">
            <a:avLst/>
          </a:prstGeom>
          <a:noFill/>
        </p:spPr>
        <p:txBody>
          <a:bodyPr wrap="square" rtlCol="0">
            <a:spAutoFit/>
          </a:bodyPr>
          <a:lstStyle/>
          <a:p>
            <a:r>
              <a:rPr lang="en-US" sz="3200" b="1" dirty="0"/>
              <a:t>Some tips:</a:t>
            </a:r>
          </a:p>
          <a:p>
            <a:endParaRPr lang="en-US" sz="800" b="1" dirty="0"/>
          </a:p>
          <a:p>
            <a:pPr marL="342900" indent="-342900">
              <a:buFont typeface="Courier New" panose="02070309020205020404" pitchFamily="49" charset="0"/>
              <a:buChar char="o"/>
            </a:pPr>
            <a:r>
              <a:rPr lang="en-US" sz="2400" dirty="0"/>
              <a:t>Keep your use of key words sounding natural (don’t “stuff” them).</a:t>
            </a:r>
          </a:p>
          <a:p>
            <a:endParaRPr lang="en-US" sz="2400" dirty="0"/>
          </a:p>
          <a:p>
            <a:pPr marL="342900" indent="-342900">
              <a:buFont typeface="Courier New" panose="02070309020205020404" pitchFamily="49" charset="0"/>
              <a:buChar char="o"/>
            </a:pPr>
            <a:r>
              <a:rPr lang="en-US" sz="2400" dirty="0"/>
              <a:t>Think back to recipes you’ve made in the past for home, schools, farmers markets, food banks and other places. Leave comments that help your colleagues, partners and SNAP-Ed clients to know what’s valuable about the recipes.</a:t>
            </a:r>
          </a:p>
          <a:p>
            <a:endParaRPr lang="en-US" sz="2400" dirty="0"/>
          </a:p>
          <a:p>
            <a:pPr marL="342900" indent="-342900">
              <a:buFont typeface="Courier New" panose="02070309020205020404" pitchFamily="49" charset="0"/>
              <a:buChar char="o"/>
            </a:pPr>
            <a:r>
              <a:rPr lang="en-US" sz="2400" dirty="0"/>
              <a:t>Try recipes new to the website/new to you and provide your comments.</a:t>
            </a:r>
          </a:p>
          <a:p>
            <a:endParaRPr lang="en-US" sz="2400" dirty="0"/>
          </a:p>
          <a:p>
            <a:pPr marL="342900" indent="-342900">
              <a:buFont typeface="Courier New" panose="02070309020205020404" pitchFamily="49" charset="0"/>
              <a:buChar char="o"/>
            </a:pPr>
            <a:r>
              <a:rPr lang="en-US" sz="2400" dirty="0"/>
              <a:t>Our goal is for each recipe to have </a:t>
            </a:r>
            <a:r>
              <a:rPr lang="en-US" sz="2400" b="1" dirty="0"/>
              <a:t>at least 5 comments</a:t>
            </a:r>
            <a:r>
              <a:rPr lang="en-US" sz="2400" dirty="0"/>
              <a:t>. More is even better!</a:t>
            </a:r>
          </a:p>
          <a:p>
            <a:endParaRPr lang="en-US" sz="900" dirty="0"/>
          </a:p>
          <a:p>
            <a:r>
              <a:rPr lang="en-US" sz="4000" dirty="0">
                <a:solidFill>
                  <a:srgbClr val="DC4405"/>
                </a:solidFill>
              </a:rPr>
              <a:t>   				</a:t>
            </a:r>
            <a:r>
              <a:rPr lang="en-US" sz="3200" dirty="0">
                <a:solidFill>
                  <a:srgbClr val="DC4405"/>
                </a:solidFill>
              </a:rPr>
              <a:t>THANK YOU!</a:t>
            </a:r>
          </a:p>
          <a:p>
            <a:endParaRPr lang="en-US" sz="2400" dirty="0"/>
          </a:p>
          <a:p>
            <a:endParaRPr lang="en-US" sz="2400" b="1" dirty="0"/>
          </a:p>
        </p:txBody>
      </p:sp>
    </p:spTree>
    <p:extLst>
      <p:ext uri="{BB962C8B-B14F-4D97-AF65-F5344CB8AC3E}">
        <p14:creationId xmlns:p14="http://schemas.microsoft.com/office/powerpoint/2010/main" val="2016638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257&quot;&gt;&lt;object type=&quot;3&quot; unique_id=&quot;11746&quot;&gt;&lt;property id=&quot;20148&quot; value=&quot;5&quot;/&gt;&lt;property id=&quot;20300&quot; value=&quot;Slide 1&quot;/&gt;&lt;property id=&quot;20307&quot; value=&quot;265&quot;/&gt;&lt;/object&gt;&lt;object type=&quot;3&quot; unique_id=&quot;11747&quot;&gt;&lt;property id=&quot;20148&quot; value=&quot;5&quot;/&gt;&lt;property id=&quot;20300&quot; value=&quot;Slide 2 - &amp;quot;TITLE OF YOUR PRESENTATION&amp;quot;&quot;/&gt;&lt;property id=&quot;20307&quot; value=&quot;266&quot;/&gt;&lt;/object&gt;&lt;object type=&quot;3&quot; unique_id=&quot;11887&quot;&gt;&lt;property id=&quot;20148&quot; value=&quot;5&quot;/&gt;&lt;property id=&quot;20300&quot; value=&quot;Slide 3 - &amp;quot;Title for Single Column Slide&amp;quot;&quot;/&gt;&lt;property id=&quot;20307&quot; value=&quot;267&quot;/&gt;&lt;/object&gt;&lt;object type=&quot;3&quot; unique_id=&quot;11915&quot;&gt;&lt;property id=&quot;20148&quot; value=&quot;5&quot;/&gt;&lt;property id=&quot;20300&quot; value=&quot;Slide 4 - &amp;quot;Title for Single Column Slide&amp;quot;&quot;/&gt;&lt;property id=&quot;20307&quot; value=&quot;268&quot;/&gt;&lt;/object&gt;&lt;object type=&quot;3&quot; unique_id=&quot;11916&quot;&gt;&lt;property id=&quot;20148&quot; value=&quot;5&quot;/&gt;&lt;property id=&quot;20300&quot; value=&quot;Slide 5 - &amp;quot;Title of Three Major Concepts&amp;quot;&quot;/&gt;&lt;property id=&quot;20307&quot; value=&quot;269&quot;/&gt;&lt;/object&gt;&lt;object type=&quot;3&quot; unique_id=&quot;11966&quot;&gt;&lt;property id=&quot;20148&quot; value=&quot;5&quot;/&gt;&lt;property id=&quot;20300&quot; value=&quot;Slide 6 - &amp;quot;Title of Three Major Concepts&amp;quot;&quot;/&gt;&lt;property id=&quot;20307&quot; value=&quot;270&quot;/&gt;&lt;/object&gt;&lt;object type=&quot;3&quot; unique_id=&quot;11967&quot;&gt;&lt;property id=&quot;20148&quot; value=&quot;5&quot;/&gt;&lt;property id=&quot;20300&quot; value=&quot;Slide 7 - &amp;quot;Transition To Next Section&amp;quot;&quot;/&gt;&lt;property id=&quot;20307&quot; value=&quot;271&quot;/&gt;&lt;/object&gt;&lt;object type=&quot;3&quot; unique_id=&quot;11968&quot;&gt;&lt;property id=&quot;20148&quot; value=&quot;5&quot;/&gt;&lt;property id=&quot;20300&quot; value=&quot;Slide 8 - &amp;quot;A Vertical Picture is Worth a Thousand Words&amp;quot;&quot;/&gt;&lt;property id=&quot;20307&quot; value=&quot;272&quot;/&gt;&lt;/object&gt;&lt;object type=&quot;3&quot; unique_id=&quot;12109&quot;&gt;&lt;property id=&quot;20148&quot; value=&quot;5&quot;/&gt;&lt;property id=&quot;20300&quot; value=&quot;Slide 9 - &amp;quot;A Vertical Picture is Worth a Thousand Words&amp;quot;&quot;/&gt;&lt;property id=&quot;20307&quot; value=&quot;273&quot;/&gt;&lt;/object&gt;&lt;object type=&quot;3&quot; unique_id=&quot;12110&quot;&gt;&lt;property id=&quot;20148&quot; value=&quot;5&quot;/&gt;&lt;property id=&quot;20300&quot; value=&quot;Slide 10 - &amp;quot;A Horizontal Image&amp;quot;&quot;/&gt;&lt;property id=&quot;20307&quot; value=&quot;274&quot;/&gt;&lt;/object&gt;&lt;object type=&quot;3&quot; unique_id=&quot;12111&quot;&gt;&lt;property id=&quot;20148&quot; value=&quot;5&quot;/&gt;&lt;property id=&quot;20300&quot; value=&quot;Slide 11 - &amp;quot;A Horizontal Image&amp;quot;&quot;/&gt;&lt;property id=&quot;20307&quot; value=&quot;275&quot;/&gt;&lt;/object&gt;&lt;object type=&quot;3&quot; unique_id=&quot;12112&quot;&gt;&lt;property id=&quot;20148&quot; value=&quot;5&quot;/&gt;&lt;property id=&quot;20300&quot; value=&quot;Slide 12 - &amp;quot;Title for Three Column Slide with Icons&amp;quot;&quot;/&gt;&lt;property id=&quot;20307&quot; value=&quot;276&quot;/&gt;&lt;/object&gt;&lt;object type=&quot;3&quot; unique_id=&quot;12113&quot;&gt;&lt;property id=&quot;20148&quot; value=&quot;5&quot;/&gt;&lt;property id=&quot;20300&quot; value=&quot;Slide 13 - &amp;quot;Title for Three Column Slide&amp;quot;&quot;/&gt;&lt;property id=&quot;20307&quot; value=&quot;277&quot;/&gt;&lt;/object&gt;&lt;object type=&quot;3&quot; unique_id=&quot;12114&quot;&gt;&lt;property id=&quot;20148&quot; value=&quot;5&quot;/&gt;&lt;property id=&quot;20300&quot; value=&quot;Slide 14 - &amp;quot;Three Columns Without Icons&amp;quot;&quot;/&gt;&lt;property id=&quot;20307&quot; value=&quot;278&quot;/&gt;&lt;/object&gt;&lt;object type=&quot;3&quot; unique_id=&quot;12664&quot;&gt;&lt;property id=&quot;20148&quot; value=&quot;5&quot;/&gt;&lt;property id=&quot;20300&quot; value=&quot;Slide 15 - &amp;quot;Three Columns Without Icons&amp;quot;&quot;/&gt;&lt;property id=&quot;20307&quot; value=&quot;279&quot;/&gt;&lt;/object&gt;&lt;object type=&quot;3&quot; unique_id=&quot;12665&quot;&gt;&lt;property id=&quot;20148&quot; value=&quot;5&quot;/&gt;&lt;property id=&quot;20300&quot; value=&quot;Slide 16 - &amp;quot;Title for Two Column Slide&amp;quot;&quot;/&gt;&lt;property id=&quot;20307&quot; value=&quot;280&quot;/&gt;&lt;/object&gt;&lt;object type=&quot;3&quot; unique_id=&quot;12666&quot;&gt;&lt;property id=&quot;20148&quot; value=&quot;5&quot;/&gt;&lt;property id=&quot;20300&quot; value=&quot;Slide 17 - &amp;quot;Title for Two Column Slide&amp;quot;&quot;/&gt;&lt;property id=&quot;20307&quot; value=&quot;281&quot;/&gt;&lt;/object&gt;&lt;object type=&quot;3&quot; unique_id=&quot;12667&quot;&gt;&lt;property id=&quot;20148&quot; value=&quot;5&quot;/&gt;&lt;property id=&quot;20300&quot; value=&quot;Slide 18&quot;/&gt;&lt;property id=&quot;20307&quot; value=&quot;282&quot;/&gt;&lt;/object&gt;&lt;object type=&quot;3&quot; unique_id=&quot;12668&quot;&gt;&lt;property id=&quot;20148&quot; value=&quot;5&quot;/&gt;&lt;property id=&quot;20300&quot; value=&quot;Slide 19&quot;/&gt;&lt;property id=&quot;20307&quot; value=&quot;283&quot;/&gt;&lt;/object&gt;&lt;object type=&quot;3&quot; unique_id=&quot;12669&quot;&gt;&lt;property id=&quot;20148&quot; value=&quot;5&quot;/&gt;&lt;property id=&quot;20300&quot; value=&quot;Slide 20&quot;/&gt;&lt;property id=&quot;20307&quot; value=&quot;284&quot;/&gt;&lt;/object&gt;&lt;object type=&quot;3&quot; unique_id=&quot;12670&quot;&gt;&lt;property id=&quot;20148&quot; value=&quot;5&quot;/&gt;&lt;property id=&quot;20300&quot; value=&quot;Slide 21&quot;/&gt;&lt;property id=&quot;20307&quot; value=&quot;285&quot;/&gt;&lt;/object&gt;&lt;object type=&quot;3&quot; unique_id=&quot;12671&quot;&gt;&lt;property id=&quot;20148&quot; value=&quot;5&quot;/&gt;&lt;property id=&quot;20300&quot; value=&quot;Slide 22&quot;/&gt;&lt;property id=&quot;20307&quot; value=&quot;286&quot;/&gt;&lt;/object&gt;&lt;object type=&quot;3&quot; unique_id=&quot;12672&quot;&gt;&lt;property id=&quot;20148&quot; value=&quot;5&quot;/&gt;&lt;property id=&quot;20300&quot; value=&quot;Slide 23&quot;/&gt;&lt;property id=&quot;20307&quot; value=&quot;287&quot;/&gt;&lt;/object&gt;&lt;object type=&quot;3&quot; unique_id=&quot;12673&quot;&gt;&lt;property id=&quot;20148&quot; value=&quot;5&quot;/&gt;&lt;property id=&quot;20300&quot; value=&quot;Slide 24&quot;/&gt;&lt;property id=&quot;20307&quot; value=&quot;288&quot;/&gt;&lt;/object&gt;&lt;object type=&quot;3&quot; unique_id=&quot;12674&quot;&gt;&lt;property id=&quot;20148&quot; value=&quot;5&quot;/&gt;&lt;property id=&quot;20300&quot; value=&quot;Slide 25&quot;/&gt;&lt;property id=&quot;20307&quot; value=&quot;289&quot;/&gt;&lt;/object&gt;&lt;object type=&quot;3&quot; unique_id=&quot;12675&quot;&gt;&lt;property id=&quot;20148&quot; value=&quot;5&quot;/&gt;&lt;property id=&quot;20300&quot; value=&quot;Slide 26 - &amp;quot;Title for Quantifiable Figures&amp;quot;&quot;/&gt;&lt;property id=&quot;20307&quot; value=&quot;290&quot;/&gt;&lt;/object&gt;&lt;object type=&quot;3&quot; unique_id=&quot;12676&quot;&gt;&lt;property id=&quot;20148&quot; value=&quot;5&quot;/&gt;&lt;property id=&quot;20300&quot; value=&quot;Slide 27 - &amp;quot;Timeline Title&amp;quot;&quot;/&gt;&lt;property id=&quot;20307&quot; value=&quot;291&quot;/&gt;&lt;/object&gt;&lt;object type=&quot;3&quot; unique_id=&quot;12677&quot;&gt;&lt;property id=&quot;20148&quot; value=&quot;5&quot;/&gt;&lt;property id=&quot;20300&quot; value=&quot;Slide 28 - &amp;quot;Timeline Title&amp;quot;&quot;/&gt;&lt;property id=&quot;20307&quot; value=&quot;292&quot;/&gt;&lt;/object&gt;&lt;object type=&quot;3&quot; unique_id=&quot;12678&quot;&gt;&lt;property id=&quot;20148&quot; value=&quot;5&quot;/&gt;&lt;property id=&quot;20300&quot; value=&quot;Slide 29 - &amp;quot;Timeline Title&amp;quot;&quot;/&gt;&lt;property id=&quot;20307&quot; value=&quot;293&quot;/&gt;&lt;/object&gt;&lt;object type=&quot;3&quot; unique_id=&quot;12679&quot;&gt;&lt;property id=&quot;20148&quot; value=&quot;5&quot;/&gt;&lt;property id=&quot;20300&quot; value=&quot;Slide 30 - &amp;quot;Timeline Title&amp;quot;&quot;/&gt;&lt;property id=&quot;20307&quot; value=&quot;294&quot;/&gt;&lt;/object&gt;&lt;object type=&quot;3&quot; unique_id=&quot;12680&quot;&gt;&lt;property id=&quot;20148&quot; value=&quot;5&quot;/&gt;&lt;property id=&quot;20300&quot; value=&quot;Slide 31 - &amp;quot;Citations&amp;quot;&quot;/&gt;&lt;property id=&quot;20307&quot; value=&quot;295&quot;/&gt;&lt;/object&gt;&lt;object type=&quot;3&quot; unique_id=&quot;12681&quot;&gt;&lt;property id=&quot;20148&quot; value=&quot;5&quot;/&gt;&lt;property id=&quot;20300&quot; value=&quot;Slide 32 - &amp;quot;THANK YOU&amp;quot;&quot;/&gt;&lt;property id=&quot;20307&quot; value=&quot;296&quot;/&gt;&lt;/object&gt;&lt;object type=&quot;3&quot; unique_id=&quot;12682&quot;&gt;&lt;property id=&quot;20148&quot; value=&quot;5&quot;/&gt;&lt;property id=&quot;20300&quot; value=&quot;Slide 33&quot;/&gt;&lt;property id=&quot;20307&quot; value=&quot;297&quot;/&gt;&lt;/object&gt;&lt;object type=&quot;3&quot; unique_id=&quot;12683&quot;&gt;&lt;property id=&quot;20148&quot; value=&quot;5&quot;/&gt;&lt;property id=&quot;20300&quot; value=&quot;Slide 34&quot;/&gt;&lt;property id=&quot;20307&quot; value=&quot;298&quot;/&gt;&lt;/object&gt;&lt;/object&gt;&lt;object type=&quot;8&quot; unique_id=&quot;11263&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Verdana"/>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376</Words>
  <Application>Microsoft Office PowerPoint</Application>
  <PresentationFormat>Widescreen</PresentationFormat>
  <Paragraphs>37</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Courier New</vt:lpstr>
      <vt:lpstr>Georgia</vt:lpstr>
      <vt:lpstr>Gill Sans</vt:lpstr>
      <vt:lpstr>Times</vt:lpstr>
      <vt:lpstr>Verdana</vt:lpstr>
      <vt:lpstr>Wingdings</vt:lpstr>
      <vt:lpstr>Office Theme</vt:lpstr>
      <vt:lpstr>PowerPoint Presentation</vt:lpstr>
      <vt:lpstr>PowerPoint Presentation</vt:lpstr>
      <vt:lpstr>PowerPoint Presentation</vt:lpstr>
      <vt:lpstr>How to add recipe comments</vt:lpstr>
      <vt:lpstr>How to add recipe comments</vt:lpstr>
      <vt:lpstr>Please, add recipe comments!</vt:lpstr>
    </vt:vector>
  </TitlesOfParts>
  <Manager/>
  <Company>Oregon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CPHHS PowerPoint Presentation Template 2023</dc:title>
  <dc:subject/>
  <dc:creator>CPHHS Marketing and Communications</dc:creator>
  <cp:keywords/>
  <dc:description/>
  <cp:lastModifiedBy>Russell, Stephanie Alice</cp:lastModifiedBy>
  <cp:revision>126</cp:revision>
  <dcterms:created xsi:type="dcterms:W3CDTF">2017-12-19T21:24:25Z</dcterms:created>
  <dcterms:modified xsi:type="dcterms:W3CDTF">2024-01-23T22:02:22Z</dcterms:modified>
  <cp:category/>
</cp:coreProperties>
</file>