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4"/>
  </p:notesMasterIdLst>
  <p:sldIdLst>
    <p:sldId id="306" r:id="rId2"/>
    <p:sldId id="30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A99A"/>
    <a:srgbClr val="8E9089"/>
    <a:srgbClr val="DC4405"/>
    <a:srgbClr val="003B5C"/>
    <a:srgbClr val="F15C22"/>
    <a:srgbClr val="FFB500"/>
    <a:srgbClr val="75C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 autoAdjust="0"/>
    <p:restoredTop sz="58159" autoAdjust="0"/>
  </p:normalViewPr>
  <p:slideViewPr>
    <p:cSldViewPr snapToGrid="0" snapToObjects="1">
      <p:cViewPr varScale="1">
        <p:scale>
          <a:sx n="96" d="100"/>
          <a:sy n="96" d="100"/>
        </p:scale>
        <p:origin x="2166" y="4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98123" y="2343437"/>
            <a:ext cx="4997877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Medium" panose="020B0506030000020004" pitchFamily="34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00" y="119035"/>
            <a:ext cx="3483016" cy="1433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tx2"/>
                </a:solidFill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9"/>
            <a:ext cx="5375563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tx1"/>
                </a:solidFill>
                <a:latin typeface="Stratum2 Medium" panose="020B0506030000020004" pitchFamily="34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00" y="5347017"/>
            <a:ext cx="3483016" cy="1433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768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49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latin typeface="Kievit Offc" panose="020B0504030101020102" pitchFamily="34" charset="0"/>
              </a:defRPr>
            </a:lvl1pPr>
            <a:lvl2pPr>
              <a:defRPr sz="2800" baseline="0">
                <a:latin typeface="Kievit Offc" panose="020B0504030101020102" pitchFamily="34" charset="0"/>
              </a:defRPr>
            </a:lvl2pPr>
            <a:lvl3pPr>
              <a:defRPr sz="2400" baseline="0">
                <a:latin typeface="Kievit Offc" panose="020B0504030101020102" pitchFamily="34" charset="0"/>
              </a:defRPr>
            </a:lvl3pPr>
            <a:lvl4pPr>
              <a:defRPr sz="2000" baseline="0">
                <a:latin typeface="Kievit Offc" panose="020B0504030101020102" pitchFamily="34" charset="0"/>
              </a:defRPr>
            </a:lvl4pPr>
            <a:lvl5pPr>
              <a:defRPr sz="2000" baseline="0"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latin typeface="Kievit Offc" panose="020B0504030101020102" pitchFamily="34" charset="0"/>
              </a:defRPr>
            </a:lvl1pPr>
            <a:lvl2pPr>
              <a:defRPr sz="2800" baseline="0">
                <a:latin typeface="Kievit Offc" panose="020B0504030101020102" pitchFamily="34" charset="0"/>
              </a:defRPr>
            </a:lvl2pPr>
            <a:lvl3pPr>
              <a:defRPr sz="2400" baseline="0">
                <a:latin typeface="Kievit Offc" panose="020B0504030101020102" pitchFamily="34" charset="0"/>
              </a:defRPr>
            </a:lvl3pPr>
            <a:lvl4pPr>
              <a:defRPr sz="2000" baseline="0">
                <a:latin typeface="Kievit Offc" panose="020B0504030101020102" pitchFamily="34" charset="0"/>
              </a:defRPr>
            </a:lvl4pPr>
            <a:lvl5pPr>
              <a:defRPr sz="2000" baseline="0"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sz="2800"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sz="2400"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sz="2000"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sz="2000"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440266" y="-40640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8660" y="1866359"/>
            <a:ext cx="7712765" cy="3480716"/>
          </a:xfrm>
        </p:spPr>
        <p:txBody>
          <a:bodyPr wrap="square" lIns="0" tIns="0" rIns="0" bIns="0" anchor="t" anchorCtr="0">
            <a:normAutofit/>
          </a:bodyPr>
          <a:lstStyle>
            <a:lvl1pPr algn="r">
              <a:defRPr sz="8000" cap="all" baseline="0">
                <a:solidFill>
                  <a:schemeClr val="bg1"/>
                </a:solidFill>
                <a:latin typeface="Stratum2 Medium" panose="020B0506030000020004" pitchFamily="34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674624" cy="456108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396" y="5347017"/>
            <a:ext cx="3483016" cy="1433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bg1"/>
                </a:solidFill>
                <a:latin typeface="Stratum2 Medium" panose="020B0506030000020004" pitchFamily="34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396" y="5347073"/>
            <a:ext cx="3483016" cy="1433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tx1"/>
                </a:solidFill>
                <a:latin typeface="Stratum2 Medium" panose="020B0506030000020004" pitchFamily="34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396" y="5347017"/>
            <a:ext cx="3483016" cy="1433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Kievit Offc" panose="020B0504030101020102" pitchFamily="34" charset="0"/>
              </a:defRPr>
            </a:lvl1pPr>
            <a:lvl2pPr>
              <a:defRPr baseline="0">
                <a:latin typeface="Kievit Offc" panose="020B0504030101020102" pitchFamily="34" charset="0"/>
              </a:defRPr>
            </a:lvl2pPr>
            <a:lvl3pPr>
              <a:defRPr baseline="0">
                <a:latin typeface="Kievit Offc" panose="020B0504030101020102" pitchFamily="34" charset="0"/>
              </a:defRPr>
            </a:lvl3pPr>
            <a:lvl4pPr>
              <a:defRPr baseline="0">
                <a:latin typeface="Kievit Offc" panose="020B0504030101020102" pitchFamily="34" charset="0"/>
              </a:defRPr>
            </a:lvl4pPr>
            <a:lvl5pPr>
              <a:defRPr baseline="0"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ack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latin typeface="Stratum2 Regular" panose="020B050603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4" r:id="rId2"/>
    <p:sldLayoutId id="2147483705" r:id="rId3"/>
    <p:sldLayoutId id="2147483677" r:id="rId4"/>
    <p:sldLayoutId id="2147483678" r:id="rId5"/>
    <p:sldLayoutId id="2147483679" r:id="rId6"/>
    <p:sldLayoutId id="2147483659" r:id="rId7"/>
    <p:sldLayoutId id="2147483681" r:id="rId8"/>
    <p:sldLayoutId id="2147483682" r:id="rId9"/>
    <p:sldLayoutId id="2147483683" r:id="rId10"/>
    <p:sldLayoutId id="2147483669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720" r:id="rId20"/>
    <p:sldLayoutId id="2147483693" r:id="rId21"/>
    <p:sldLayoutId id="2147483694" r:id="rId22"/>
    <p:sldLayoutId id="2147483695" r:id="rId23"/>
    <p:sldLayoutId id="2147483721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Georgia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/>
          </a:solidFill>
          <a:latin typeface="Verdan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/>
          </a:solidFill>
          <a:latin typeface="Verdan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/>
          </a:solidFill>
          <a:latin typeface="Verdan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Verdan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Verdan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521233" y="1433959"/>
            <a:ext cx="5120640" cy="54264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433959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223" y="108396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Highlighting Scholarship</a:t>
            </a:r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: Conference Talks and Posters, Publications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609786" y="1433958"/>
            <a:ext cx="8148259" cy="531564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OSU Engagement Conference</a:t>
            </a:r>
            <a:endParaRPr lang="en-US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en-US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Rural Communities Explorer: Data-Driven Engagement, Decision-Making, and Partnership Building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Shannon Caplan</a:t>
            </a:r>
            <a:endParaRPr lang="en-US" sz="2200" u="sng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en-US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en-US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National Extension Association of Family &amp; Consumer Sciences</a:t>
            </a:r>
            <a:endParaRPr lang="en-US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Nourished and Thriving Children Trauma-Informed Nutrition Online Course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Jenny Rudolph</a:t>
            </a:r>
            <a:endParaRPr lang="en-US" sz="2200" u="sng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474720" y="478302"/>
            <a:ext cx="2124222" cy="171625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-3433565" y="673842"/>
            <a:ext cx="2041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chemeClr val="tx2"/>
                </a:solidFill>
              </a:rPr>
              <a:t>Changing Image</a:t>
            </a:r>
          </a:p>
          <a:p>
            <a:r>
              <a:rPr lang="en-US" dirty="0">
                <a:solidFill>
                  <a:schemeClr val="tx2"/>
                </a:solidFill>
              </a:rPr>
              <a:t>Right click on image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371014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521233" y="1433959"/>
            <a:ext cx="5120640" cy="54264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433959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223" y="10839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Highlighting Scholarship (cont.)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Send submissions to Shannon.Caplan@oregonstate.edu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609786" y="1433958"/>
            <a:ext cx="8148259" cy="5315645"/>
          </a:xfrm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Oregon Public Health Association</a:t>
            </a:r>
            <a:endParaRPr lang="en-US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Transforming Academia for Equity (TAE) initiative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Katherine MacTavish, Jonathan Garcia, Cynthia Mojica, David Rothwell, Stephanie Grutzmacher, Marie Harvey, Ashley Vaughn, Erika </a:t>
            </a:r>
            <a:r>
              <a:rPr lang="en-US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Carillo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Allison Myers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Ricardo Contreras, Jey Blodgett, Frida </a:t>
            </a:r>
            <a:r>
              <a:rPr lang="en-US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Endinjok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Cesar Arredondo Abreu, Esmeralda Julyan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Getting the Gorge Smoke Ready: Improving Community Readiness and Response for Smoke Events in the Columbia River Gorge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Lauren Kraemer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Livi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Plihal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Claire Rawson, Paul Lindberg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Linn-Benton 2022-23 Latino Family Food Security Needs Assessment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Tina Dodge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Megan Patton-Lopez, Gabriela Esquivel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 Examination Of COVID Vaccination Acceptance And Resistance In Oregon's Latinx Communities Three Years Into The Pandemic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Roberta Riportella</a:t>
            </a: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Marc Braverman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Mario </a:t>
            </a:r>
            <a:r>
              <a:rPr lang="en-US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Magaña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Amy Young, </a:t>
            </a: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Tina Dodge</a:t>
            </a:r>
            <a:endParaRPr lang="en-US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en-US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Posters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Increase Fruit And Vegetable Consumption By Engaging Youth At The Summer Farmers' Markets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Tina Dodge</a:t>
            </a: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Katie Ahern</a:t>
            </a: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Mandy Hatfield</a:t>
            </a: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Cheryl Kirk</a:t>
            </a: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Barbara Brody</a:t>
            </a:r>
            <a:endParaRPr lang="en-US" sz="2200" u="sng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en-US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Scoping Steps Toward Equity: Reviewing Physical Activity Active Living Evidence For Practice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Tina Dodge</a:t>
            </a:r>
            <a:r>
              <a:rPr lang="en-US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Deborah H. John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Lauri </a:t>
            </a:r>
            <a:r>
              <a:rPr lang="en-US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Andress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Semra </a:t>
            </a:r>
            <a:r>
              <a:rPr lang="en-US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Aytur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Jeanette </a:t>
            </a:r>
            <a:r>
              <a:rPr lang="en-US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Gustat</a:t>
            </a:r>
            <a:r>
              <a:rPr lang="en-US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Rebecca Lee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474720" y="478302"/>
            <a:ext cx="2124222" cy="171625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-3433565" y="673842"/>
            <a:ext cx="2041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chemeClr val="tx2"/>
                </a:solidFill>
              </a:rPr>
              <a:t>Changing Image</a:t>
            </a:r>
          </a:p>
          <a:p>
            <a:r>
              <a:rPr lang="en-US" dirty="0">
                <a:solidFill>
                  <a:schemeClr val="tx2"/>
                </a:solidFill>
              </a:rPr>
              <a:t>Right click on image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84292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U RGB 2017">
      <a:dk1>
        <a:srgbClr val="DC4405"/>
      </a:dk1>
      <a:lt1>
        <a:srgbClr val="FFFFFF"/>
      </a:lt1>
      <a:dk2>
        <a:srgbClr val="000000"/>
      </a:dk2>
      <a:lt2>
        <a:srgbClr val="B7A99A"/>
      </a:lt2>
      <a:accent1>
        <a:srgbClr val="A7ACA2"/>
      </a:accent1>
      <a:accent2>
        <a:srgbClr val="7A6855"/>
      </a:accent2>
      <a:accent3>
        <a:srgbClr val="8E9089"/>
      </a:accent3>
      <a:accent4>
        <a:srgbClr val="4A773C"/>
      </a:accent4>
      <a:accent5>
        <a:srgbClr val="00859B"/>
      </a:accent5>
      <a:accent6>
        <a:srgbClr val="FFB500"/>
      </a:accent6>
      <a:hlink>
        <a:srgbClr val="006A8E"/>
      </a:hlink>
      <a:folHlink>
        <a:srgbClr val="0D525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558C814-5AD2-4C3E-94CD-E263C007C33E}" vid="{EDDDF600-7E31-4DED-A7F5-9B514B1ECE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13754</TotalTime>
  <Words>289</Words>
  <Application>Microsoft Office PowerPoint</Application>
  <PresentationFormat>Widescreen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Georgia</vt:lpstr>
      <vt:lpstr>Kievit Offc</vt:lpstr>
      <vt:lpstr>Stratum2 Medium</vt:lpstr>
      <vt:lpstr>Stratum2 Regular</vt:lpstr>
      <vt:lpstr>Verdana</vt:lpstr>
      <vt:lpstr>Office Theme</vt:lpstr>
      <vt:lpstr>Highlighting Scholarship: Conference Talks and Posters, Publications</vt:lpstr>
      <vt:lpstr>Highlighting Scholarship (cont.) Send submissions to Shannon.Caplan@oregonstate.edu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Ann Marie</dc:creator>
  <cp:lastModifiedBy>Caplan, Shannon</cp:lastModifiedBy>
  <cp:revision>214</cp:revision>
  <dcterms:created xsi:type="dcterms:W3CDTF">2018-01-19T17:31:00Z</dcterms:created>
  <dcterms:modified xsi:type="dcterms:W3CDTF">2023-10-17T00:28:13Z</dcterms:modified>
</cp:coreProperties>
</file>