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5"/>
    <p:restoredTop sz="95574"/>
  </p:normalViewPr>
  <p:slideViewPr>
    <p:cSldViewPr snapToGrid="0">
      <p:cViewPr varScale="1">
        <p:scale>
          <a:sx n="116" d="100"/>
          <a:sy n="116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9FF7-6298-71B7-B5C3-8B569A336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774EC-D185-50C2-1954-CC90380BB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C7C5-7269-B0BB-EBF9-6AC52A50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6FD94-EDA8-0760-65F0-2458769E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07296-3F9B-5DA9-A172-AEB6FA26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AABF-12A7-DBE3-7F23-FFA34D51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19B26-7EFA-2B8E-E10A-D2F1C11D9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8AA8A-B0F0-E34D-5437-42F35C691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CB489-7437-2B7B-3E47-BF3F7811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37B2E-CD93-13BC-3C68-028183F8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B9CB8-CD15-F307-BFA9-A9A10E0ED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FB74A-FA98-58D4-05E7-6E7FC3566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AE8E2-6741-0825-B8E0-BE8E73EC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74574-A6BA-3AFB-9339-C9089342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FF315-078D-9846-C878-62B25F53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59FD-FD31-0079-3420-F8AFA213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3CF3E-876F-6FF0-1EF8-4703E6E0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034CE-0D22-68A1-8916-ED1036C9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6ECF-46B7-014E-CB4F-5DF6C865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80F7-E4EF-DFCA-4208-99FE6212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2C0D-4726-15F8-F9A6-5D78FFE9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69325-1A13-1407-AA8F-6E41AA7B6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31DC5-2304-DD12-5DA5-3AD761AB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EDF9A-5B3B-C6BD-0EBC-89C67AEA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C3C9-0454-CCDF-6984-6B514C61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7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C903-5295-828F-5B8A-F9F2D531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BDE39-622E-0DB9-5D16-CC4AD9482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840F-04F0-22A7-95D3-CA3B39D70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B6F7F-DEA8-5356-0DB8-3BF96108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FD12E-E71B-4EB6-B1C2-CDAA27B8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4D5A4-F2DC-72C5-AAA1-0420DDE2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AAA8-7243-D42D-B0BA-E39D1C20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AF12-4B42-61FC-F992-8DCB42D67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FAC84-C4CC-3471-BB74-DADF578C0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EB3F9-AC38-7E6B-9A5B-EA0EB7B09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FFD89-AA65-456C-C091-F3949D31B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0B1184-DD9F-3AA6-0F0F-8D5E78D5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D6F54-C8C3-8466-47CA-4D4E621C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0292B-F8AF-AC6B-DD6F-2396D821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091A6-344D-87BD-E977-AEF2C03D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469A7-6509-3120-1B91-1E464240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D142A-F408-8909-916F-70600704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9754A-197B-A5C9-9601-C483AAA7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F91A9B-2D9B-C98D-3AD2-7BD7829D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4F264-7060-D71F-AEC1-A1192310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62015-1B3B-A9ED-1BF7-1DE6435C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6ABC-7D96-7BB9-D098-1EA85CA6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106E-6BFB-AF84-B232-3E2F6792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42E1A-EA7E-05F8-F144-BDCFA5793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AF0C7-296D-7902-B82D-A08DBE8A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34561-66F6-4FD9-9F4A-21D65FE8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0BF22-69C5-B5E8-0D52-BF951E3F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9249-5078-CA0B-479A-44E021B4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A3354-8F29-A8D9-6109-3C310A5E2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0C1EA-DEF7-536C-FEFB-EE1265904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08BEF-2E2E-9941-9BBE-98812CBC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51F3A-8FBA-6007-9ED2-E927414E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9B143-C38C-FFB8-7F73-04C0D26A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439F1-D5C6-809F-1DFF-2C7D569B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9C0FC-73AD-A377-B492-A7D70430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C864D-220C-BB41-8EF9-C3099C8CE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9F03-80E6-744E-A9DA-40BE099D7E0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5BDA-9DCB-0C93-4B45-B39D4F021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9C96-56EC-7C59-D642-B610EC60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52A0-60BA-464C-BF0C-2F9442D3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lose up of an olive branch on a sunset">
            <a:extLst>
              <a:ext uri="{FF2B5EF4-FFF2-40B4-BE49-F238E27FC236}">
                <a16:creationId xmlns:a16="http://schemas.microsoft.com/office/drawing/2014/main" id="{E35DA103-5BB9-869E-2A76-17BDB7FB0F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54AD3BF-6074-C3B0-1817-5F06D8CE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ritannic Bold" panose="020B0903060703020204" pitchFamily="34" charset="77"/>
              </a:rPr>
              <a:t>UPDATE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6BC491F-939B-06CC-36DE-775E4B11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21016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/>
              <a:t>Thank </a:t>
            </a:r>
            <a:r>
              <a:rPr lang="en-US" b="1" dirty="0"/>
              <a:t>you all! Go team!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Our EOY data is due to the national office November 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Data entry for new fiscal year will start mid November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Our next team call will be November 14</a:t>
            </a:r>
            <a:r>
              <a:rPr lang="en-US" b="1" baseline="30000" dirty="0"/>
              <a:t>th</a:t>
            </a:r>
            <a:r>
              <a:rPr lang="en-US" b="1" dirty="0"/>
              <a:t> at 9am</a:t>
            </a:r>
          </a:p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B96876B-3E55-6477-2067-456639AE1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58" y="3934970"/>
            <a:ext cx="3929884" cy="27803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0971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39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Britannic Bold</vt:lpstr>
      <vt:lpstr>Calibri</vt:lpstr>
      <vt:lpstr>Calibri Light</vt:lpstr>
      <vt:lpstr>Office Theme</vt:lpstr>
      <vt:lpstr>UPDATE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Senior Angulo, Joyce</dc:creator>
  <cp:lastModifiedBy>Russell, Stephanie Alice</cp:lastModifiedBy>
  <cp:revision>7</cp:revision>
  <dcterms:created xsi:type="dcterms:W3CDTF">2022-10-20T05:55:03Z</dcterms:created>
  <dcterms:modified xsi:type="dcterms:W3CDTF">2022-10-20T15:55:26Z</dcterms:modified>
</cp:coreProperties>
</file>