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574"/>
  </p:normalViewPr>
  <p:slideViewPr>
    <p:cSldViewPr snapToGrid="0">
      <p:cViewPr varScale="1">
        <p:scale>
          <a:sx n="116" d="100"/>
          <a:sy n="116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D985-53E6-651E-5E88-9A5A9B109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15A6-2893-938F-4971-792466B46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4DB5-CB45-1A95-1069-D9982BAF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A9F3-9E44-24AE-EC64-8A503C48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18F5F-D8E7-24C0-F60E-991E4E68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3603-CF32-9BF8-9873-20F69652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90216-DC4A-A372-5C14-2A08FC583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2A21-2DF8-27A0-72BA-73D83067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9ADB0-713B-4882-13F1-AC5BE3DA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67B27-9B6E-8B1E-6D02-C5F0B84D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DA3875-8036-FEF9-BAD5-DFB765CE4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4FA31-9612-9911-F8F9-69FE377A9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FB2C-9CE4-1C50-AB01-3EB653B4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FEBA6-3352-9C64-2C8E-63912059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27BAE-6B62-667D-DD9E-D0A5E020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9EBE-D51B-F6B3-7E61-29D3EFC7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8DE7-45E2-1401-59C5-893C18ED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B103-7DFE-34EF-FF17-B58DD9DE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0EFD2-738D-EFF9-B8C6-9259EF33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2EE8-3444-109B-B7F6-17ABE4EA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D596-784E-04FD-0BBD-CC773BE2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D6770-F9DD-515E-80E9-3B988D42E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78B11-7230-593D-C5E3-E4A8CF2B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2C97-EDA7-58E1-8D44-33A4DC0F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D04A3-67DC-77EA-C46A-275B95C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2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8DC0-F2C4-BEA6-46C5-53DA1F05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5F8C0-FB59-BF7B-0A08-F1FCA7EE7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0683F-2E9F-4784-10EB-47F39AD04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22336-CAAA-56EB-AF72-A2CB4485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99710-DB40-A785-5BF1-B0D33C70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95CB7-1567-4349-BD63-BE121EE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0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66B2-00C0-C36F-6FA6-E66C4EB9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F6462-A625-BE25-B717-18DA60CA2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5A655-3012-3248-2D6B-0D6C7A0A0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8C4BD-8983-31FD-22DF-EDABD5BFD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F4690-A50C-E2AF-1535-283E8A061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93D28-070A-2C36-51DB-4A3C531C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F9CCF-2721-AF66-3DCB-B08F6ADE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C1885-E15B-522C-EECF-41F7A9EB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22A2-5EE2-206F-34D7-65B6D3EB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C20B4-BCCA-D042-BD75-7002A95B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9F673-205D-7CDE-3B8B-399580BE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AD5EF-4718-4D48-7376-15BF9692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32C33-5E48-EA12-7062-17D6A0E7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844E9-0FA8-1258-D5C7-1A8B7EE6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D6D1E-C8B5-D304-D318-6910DBBD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2C01-A6A8-1FF7-1002-B4C551D4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090B-4386-565C-2E9F-64454C14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AB9CB-5670-4416-0235-2E377BFDC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A5B8D-C37B-3A63-D407-12E46A2F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58BC2-E696-4517-BB7D-55A1E31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21E18-29EA-36C5-174C-BC09064D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87E6-8188-C45C-9413-5336D84F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20C19-ECFC-63AA-D949-7C269C80C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D3237-C743-4D8F-CF9C-29F878EFC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4C4-9273-2598-5065-74D97EF1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843C9-75B1-89F6-3265-D17F8677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72641-2AA7-65A2-7220-86BDBC7E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2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CD4CB-B842-C900-5794-EE1AECC3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55B04-0F73-D5E1-A1AD-30B940250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AA0BD-A8EC-834F-9E96-11332F118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9994-627B-C94A-ADC1-4B6B88248C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F9DD0-9AA6-5A9D-D0D7-5C55776D3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3789D-2F94-CB6C-91B0-58690C7B9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63C0-A06B-5C46-AD2F-A29111D4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5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conut tree leaves">
            <a:extLst>
              <a:ext uri="{FF2B5EF4-FFF2-40B4-BE49-F238E27FC236}">
                <a16:creationId xmlns:a16="http://schemas.microsoft.com/office/drawing/2014/main" id="{E35DA103-5BB9-869E-2A76-17BDB7FB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Britannic Bold" panose="020B0903060703020204" pitchFamily="34" charset="77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21016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 Sara Bautista Ortiz!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EOY data is due October 17th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ESBA curriculum orders – on hold until new version comes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Starting on FFY 2023: team meetings will be on the 2</a:t>
            </a:r>
            <a:r>
              <a:rPr lang="en-US" baseline="30000" dirty="0"/>
              <a:t>nd</a:t>
            </a:r>
            <a:r>
              <a:rPr lang="en-US" dirty="0"/>
              <a:t> Monday of the month. Our next team call will be October </a:t>
            </a:r>
            <a:r>
              <a:rPr lang="en-US"/>
              <a:t>10</a:t>
            </a:r>
            <a:r>
              <a:rPr lang="en-US" baseline="30000"/>
              <a:t>th</a:t>
            </a:r>
            <a:r>
              <a:rPr lang="en-US"/>
              <a:t> at </a:t>
            </a:r>
            <a:r>
              <a:rPr lang="en-US" dirty="0"/>
              <a:t>9am</a:t>
            </a:r>
          </a:p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58" y="3934970"/>
            <a:ext cx="3929884" cy="27803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Wingdings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Senior Angulo, Joyce</dc:creator>
  <cp:lastModifiedBy>Russell, Stephanie Alice</cp:lastModifiedBy>
  <cp:revision>6</cp:revision>
  <dcterms:created xsi:type="dcterms:W3CDTF">2022-09-20T21:49:06Z</dcterms:created>
  <dcterms:modified xsi:type="dcterms:W3CDTF">2022-09-26T17:41:38Z</dcterms:modified>
</cp:coreProperties>
</file>