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"/>
  </p:notesMasterIdLst>
  <p:sldIdLst>
    <p:sldId id="26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05"/>
    <p:restoredTop sz="94422"/>
  </p:normalViewPr>
  <p:slideViewPr>
    <p:cSldViewPr snapToGrid="0" snapToObjects="1">
      <p:cViewPr varScale="1">
        <p:scale>
          <a:sx n="104" d="100"/>
          <a:sy n="104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7" b="2687"/>
          <a:stretch/>
        </p:blipFill>
        <p:spPr>
          <a:xfrm>
            <a:off x="0" y="-106017"/>
            <a:ext cx="12192000" cy="6964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438" y="1866355"/>
            <a:ext cx="4394902" cy="3248983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Impact" charset="0"/>
              </a:defRPr>
            </a:lvl1pPr>
          </a:lstStyle>
          <a:p>
            <a:r>
              <a:rPr lang="en-US" dirty="0"/>
              <a:t>Welcome </a:t>
            </a:r>
            <a:br>
              <a:rPr lang="en-US" dirty="0"/>
            </a:br>
            <a:r>
              <a:rPr lang="en-US"/>
              <a:t>to </a:t>
            </a:r>
            <a:br>
              <a:rPr lang="en-US"/>
            </a:br>
            <a:r>
              <a:rPr lang="en-US"/>
              <a:t>event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5" y="5347072"/>
            <a:ext cx="3483017" cy="143378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223667" y="452351"/>
            <a:ext cx="3755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College of Public Health and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Human Sciences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Verdana" charset="0"/>
              </a:defRPr>
            </a:lvl1pPr>
            <a:lvl2pPr>
              <a:defRPr baseline="0">
                <a:solidFill>
                  <a:schemeClr val="tx1"/>
                </a:solidFill>
                <a:latin typeface="Verdana" charset="0"/>
              </a:defRPr>
            </a:lvl2pPr>
            <a:lvl3pPr>
              <a:defRPr baseline="0">
                <a:solidFill>
                  <a:schemeClr val="tx1"/>
                </a:solidFill>
                <a:latin typeface="Verdana" charset="0"/>
              </a:defRPr>
            </a:lvl3pPr>
            <a:lvl4pPr>
              <a:defRPr baseline="0">
                <a:solidFill>
                  <a:schemeClr val="tx1"/>
                </a:solidFill>
                <a:latin typeface="Verdana" charset="0"/>
              </a:defRPr>
            </a:lvl4pPr>
            <a:lvl5pPr>
              <a:defRPr baseline="0">
                <a:solidFill>
                  <a:schemeClr val="tx1"/>
                </a:solidFill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Verdana" charset="0"/>
              </a:defRPr>
            </a:lvl1pPr>
            <a:lvl2pPr>
              <a:defRPr baseline="0">
                <a:solidFill>
                  <a:schemeClr val="tx1"/>
                </a:solidFill>
                <a:latin typeface="Verdana" charset="0"/>
              </a:defRPr>
            </a:lvl2pPr>
            <a:lvl3pPr>
              <a:defRPr baseline="0">
                <a:solidFill>
                  <a:schemeClr val="tx1"/>
                </a:solidFill>
                <a:latin typeface="Verdana" charset="0"/>
              </a:defRPr>
            </a:lvl3pPr>
            <a:lvl4pPr>
              <a:defRPr baseline="0">
                <a:solidFill>
                  <a:schemeClr val="tx1"/>
                </a:solidFill>
                <a:latin typeface="Verdana" charset="0"/>
              </a:defRPr>
            </a:lvl4pPr>
            <a:lvl5pPr>
              <a:defRPr baseline="0">
                <a:solidFill>
                  <a:schemeClr val="tx1"/>
                </a:solidFill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Verdana" charset="0"/>
              </a:defRPr>
            </a:lvl1pPr>
            <a:lvl2pPr>
              <a:defRPr baseline="0">
                <a:solidFill>
                  <a:schemeClr val="tx1"/>
                </a:solidFill>
                <a:latin typeface="Verdana" charset="0"/>
              </a:defRPr>
            </a:lvl2pPr>
            <a:lvl3pPr>
              <a:defRPr baseline="0">
                <a:solidFill>
                  <a:schemeClr val="tx1"/>
                </a:solidFill>
                <a:latin typeface="Verdana" charset="0"/>
              </a:defRPr>
            </a:lvl3pPr>
            <a:lvl4pPr>
              <a:defRPr baseline="0">
                <a:solidFill>
                  <a:schemeClr val="tx1"/>
                </a:solidFill>
                <a:latin typeface="Verdana" charset="0"/>
              </a:defRPr>
            </a:lvl4pPr>
            <a:lvl5pPr>
              <a:defRPr baseline="0">
                <a:solidFill>
                  <a:schemeClr val="tx1"/>
                </a:solidFill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Verdana" charset="0"/>
              </a:defRPr>
            </a:lvl1pPr>
            <a:lvl2pPr>
              <a:defRPr baseline="0">
                <a:solidFill>
                  <a:schemeClr val="tx1"/>
                </a:solidFill>
                <a:latin typeface="Verdana" charset="0"/>
              </a:defRPr>
            </a:lvl2pPr>
            <a:lvl3pPr>
              <a:defRPr baseline="0">
                <a:solidFill>
                  <a:schemeClr val="tx1"/>
                </a:solidFill>
                <a:latin typeface="Verdana" charset="0"/>
              </a:defRPr>
            </a:lvl3pPr>
            <a:lvl4pPr>
              <a:defRPr baseline="0">
                <a:solidFill>
                  <a:schemeClr val="tx1"/>
                </a:solidFill>
                <a:latin typeface="Verdana" charset="0"/>
              </a:defRPr>
            </a:lvl4pPr>
            <a:lvl5pPr>
              <a:defRPr baseline="0">
                <a:solidFill>
                  <a:schemeClr val="tx1"/>
                </a:solidFill>
                <a:latin typeface="Verdan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7983" y="6176963"/>
            <a:ext cx="9935817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Impact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2"/>
            <a:ext cx="10058400" cy="661595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of Public Health and Human Sciences</a:t>
            </a:r>
          </a:p>
          <a:p>
            <a:r>
              <a:rPr lang="en-US" dirty="0"/>
              <a:t>School, program, center, unit, etc. can go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5" y="5347072"/>
            <a:ext cx="3483017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37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8226" y="6176963"/>
            <a:ext cx="997557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latin typeface="Verdana" charset="0"/>
              </a:defRPr>
            </a:lvl1pPr>
            <a:lvl2pPr>
              <a:defRPr sz="2800" baseline="0">
                <a:latin typeface="Verdana" charset="0"/>
              </a:defRPr>
            </a:lvl2pPr>
            <a:lvl3pPr>
              <a:defRPr sz="2400" baseline="0">
                <a:latin typeface="Verdana" charset="0"/>
              </a:defRPr>
            </a:lvl3pPr>
            <a:lvl4pPr>
              <a:defRPr sz="2000" baseline="0">
                <a:latin typeface="Verdana" charset="0"/>
              </a:defRPr>
            </a:lvl4pPr>
            <a:lvl5pPr>
              <a:defRPr sz="2000" baseline="0">
                <a:latin typeface="Verdana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Verdan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8226" y="6176963"/>
            <a:ext cx="997557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latin typeface="Verdana" charset="0"/>
              </a:defRPr>
            </a:lvl1pPr>
            <a:lvl2pPr>
              <a:defRPr sz="2800" baseline="0">
                <a:latin typeface="Verdana" charset="0"/>
              </a:defRPr>
            </a:lvl2pPr>
            <a:lvl3pPr>
              <a:defRPr sz="2400" baseline="0">
                <a:latin typeface="Verdana" charset="0"/>
              </a:defRPr>
            </a:lvl3pPr>
            <a:lvl4pPr>
              <a:defRPr sz="2000" baseline="0">
                <a:latin typeface="Verdana" charset="0"/>
              </a:defRPr>
            </a:lvl4pPr>
            <a:lvl5pPr>
              <a:defRPr sz="2000" baseline="0">
                <a:latin typeface="Verdana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Verdan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tx1"/>
                </a:solidFill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tx1"/>
                </a:solidFill>
                <a:latin typeface="Verdana" charset="0"/>
              </a:defRPr>
            </a:lvl1pPr>
            <a:lvl2pPr>
              <a:defRPr sz="2800" baseline="0">
                <a:solidFill>
                  <a:schemeClr val="tx1"/>
                </a:solidFill>
                <a:latin typeface="Verdana" charset="0"/>
              </a:defRPr>
            </a:lvl2pPr>
            <a:lvl3pPr>
              <a:defRPr sz="2400" baseline="0">
                <a:solidFill>
                  <a:schemeClr val="tx1"/>
                </a:solidFill>
                <a:latin typeface="Verdana" charset="0"/>
              </a:defRPr>
            </a:lvl3pPr>
            <a:lvl4pPr>
              <a:defRPr sz="2000" baseline="0">
                <a:solidFill>
                  <a:schemeClr val="tx1"/>
                </a:solidFill>
                <a:latin typeface="Verdana" charset="0"/>
              </a:defRPr>
            </a:lvl4pPr>
            <a:lvl5pPr>
              <a:defRPr sz="2000" baseline="0">
                <a:solidFill>
                  <a:schemeClr val="tx1"/>
                </a:solidFill>
                <a:latin typeface="Verdana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Verdan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Georg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Verdan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974" y="6176963"/>
            <a:ext cx="9988826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Verdan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tx1"/>
                </a:solidFill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Verdan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Impact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62183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of Public Health and Human Sciences</a:t>
            </a:r>
          </a:p>
          <a:p>
            <a:r>
              <a:rPr lang="en-US" dirty="0"/>
              <a:t>School, program, center, unit, etc. can go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6" y="5347073"/>
            <a:ext cx="3483016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Impact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2"/>
            <a:ext cx="10058400" cy="661595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of Public Health and Human Sciences</a:t>
            </a:r>
          </a:p>
          <a:p>
            <a:r>
              <a:rPr lang="en-US" dirty="0"/>
              <a:t>School, program, center, unit, etc. can go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6" y="5347017"/>
            <a:ext cx="3483016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7983" y="6176963"/>
            <a:ext cx="9935817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eorg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Verdana" charset="0"/>
              </a:defRPr>
            </a:lvl1pPr>
            <a:lvl2pPr>
              <a:defRPr baseline="0">
                <a:latin typeface="Verdana" charset="0"/>
              </a:defRPr>
            </a:lvl2pPr>
            <a:lvl3pPr>
              <a:defRPr baseline="0">
                <a:latin typeface="Verdana" charset="0"/>
              </a:defRPr>
            </a:lvl3pPr>
            <a:lvl4pPr>
              <a:defRPr baseline="0">
                <a:latin typeface="Verdana" charset="0"/>
              </a:defRPr>
            </a:lvl4pPr>
            <a:lvl5pPr>
              <a:defRPr baseline="0">
                <a:latin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Verdana" charset="0"/>
              </a:defRPr>
            </a:lvl1pPr>
            <a:lvl2pPr>
              <a:defRPr baseline="0">
                <a:solidFill>
                  <a:schemeClr val="tx1"/>
                </a:solidFill>
                <a:latin typeface="Verdana" charset="0"/>
              </a:defRPr>
            </a:lvl2pPr>
            <a:lvl3pPr>
              <a:defRPr baseline="0">
                <a:solidFill>
                  <a:schemeClr val="tx1"/>
                </a:solidFill>
                <a:latin typeface="Verdana" charset="0"/>
              </a:defRPr>
            </a:lvl3pPr>
            <a:lvl4pPr>
              <a:defRPr baseline="0">
                <a:solidFill>
                  <a:schemeClr val="tx1"/>
                </a:solidFill>
                <a:latin typeface="Verdana" charset="0"/>
              </a:defRPr>
            </a:lvl4pPr>
            <a:lvl5pPr>
              <a:defRPr baseline="0">
                <a:solidFill>
                  <a:schemeClr val="tx1"/>
                </a:solidFill>
                <a:latin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8226" y="6176963"/>
            <a:ext cx="997557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51722" y="6176963"/>
            <a:ext cx="10002078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latin typeface="Georg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College of Public Health and Human Sciences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235" y="6176963"/>
            <a:ext cx="9922565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r>
              <a:rPr lang="en-US" dirty="0"/>
              <a:t>OREGON STATE UNIVERSITY | COLLEGE OF PUBLIC HEALTH AND HUMAN SCIENCES</a:t>
            </a:r>
          </a:p>
        </p:txBody>
      </p:sp>
    </p:spTree>
    <p:extLst>
      <p:ext uri="{BB962C8B-B14F-4D97-AF65-F5344CB8AC3E}">
        <p14:creationId xmlns:p14="http://schemas.microsoft.com/office/powerpoint/2010/main" val="6799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49" r:id="rId2"/>
    <p:sldLayoutId id="2147483677" r:id="rId3"/>
    <p:sldLayoutId id="2147483678" r:id="rId4"/>
    <p:sldLayoutId id="2147483679" r:id="rId5"/>
    <p:sldLayoutId id="2147483659" r:id="rId6"/>
    <p:sldLayoutId id="2147483681" r:id="rId7"/>
    <p:sldLayoutId id="2147483682" r:id="rId8"/>
    <p:sldLayoutId id="2147483683" r:id="rId9"/>
    <p:sldLayoutId id="2147483669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Georgia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Verdana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Verdana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Verdana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Verdana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Verdana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697" y="365125"/>
            <a:ext cx="6463862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 Activity &amp; Active Living (PAAL) Team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Announcements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53003" y="6492875"/>
            <a:ext cx="6625249" cy="31591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charset="0"/>
              </a:defRPr>
            </a:lvl1pPr>
          </a:lstStyle>
          <a:p>
            <a:pPr algn="ctr"/>
            <a:r>
              <a:rPr lang="en-US" sz="1100" dirty="0"/>
              <a:t>OREGON STATE UNIVERSITY | COLLEGE OF PUBLIC HEALTH AND HUMAN SCIENCES</a:t>
            </a:r>
          </a:p>
        </p:txBody>
      </p:sp>
      <p:pic>
        <p:nvPicPr>
          <p:cNvPr id="4" name="Graphic 3" descr="Megaphone1 with solid fill">
            <a:extLst>
              <a:ext uri="{FF2B5EF4-FFF2-40B4-BE49-F238E27FC236}">
                <a16:creationId xmlns:a16="http://schemas.microsoft.com/office/drawing/2014/main" id="{7E8A680D-2209-21B2-B11F-612915DD6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4604" y="711402"/>
            <a:ext cx="1447396" cy="144739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CA84C48-640B-55B2-F0F5-69E5C4091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372309" cy="6858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980A02E-D0D1-E30D-B2AD-C5868B567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3827" y="2299493"/>
            <a:ext cx="5943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PAAL Impact Report in or coming to your inboxes!</a:t>
            </a:r>
          </a:p>
          <a:p>
            <a:r>
              <a:rPr lang="en-US" sz="3200" dirty="0">
                <a:solidFill>
                  <a:schemeClr val="tx1"/>
                </a:solidFill>
              </a:rPr>
              <a:t>BEPA 2.0 Online Training is available for onboarding or outreach activities.</a:t>
            </a:r>
          </a:p>
          <a:p>
            <a:r>
              <a:rPr lang="en-US" sz="3200" dirty="0"/>
              <a:t>Do you need support for walkability initiatives in your county?</a:t>
            </a:r>
          </a:p>
        </p:txBody>
      </p:sp>
    </p:spTree>
    <p:extLst>
      <p:ext uri="{BB962C8B-B14F-4D97-AF65-F5344CB8AC3E}">
        <p14:creationId xmlns:p14="http://schemas.microsoft.com/office/powerpoint/2010/main" val="420159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-system_fonts" id="{9E81FE82-C39E-0140-9BE5-7D556A861CC2}" vid="{F2611B37-85E4-7640-AA70-E3E0903CF5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Presentation_template-system_fonts</Template>
  <TotalTime>1673</TotalTime>
  <Words>56</Words>
  <Application>Microsoft Office PowerPoint</Application>
  <PresentationFormat>Widescreen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Georgia</vt:lpstr>
      <vt:lpstr>Impact</vt:lpstr>
      <vt:lpstr>Verdana</vt:lpstr>
      <vt:lpstr>Office Theme</vt:lpstr>
      <vt:lpstr>Physical Activity &amp; Active Living (PAAL) Team  Announcements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Ovation</dc:title>
  <dc:creator>Microsoft Office User</dc:creator>
  <cp:lastModifiedBy>Russell, Stephanie Alice</cp:lastModifiedBy>
  <cp:revision>19</cp:revision>
  <dcterms:created xsi:type="dcterms:W3CDTF">2017-04-26T22:16:30Z</dcterms:created>
  <dcterms:modified xsi:type="dcterms:W3CDTF">2022-10-24T20:55:39Z</dcterms:modified>
</cp:coreProperties>
</file>