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574"/>
  </p:normalViewPr>
  <p:slideViewPr>
    <p:cSldViewPr snapToGrid="0">
      <p:cViewPr varScale="1">
        <p:scale>
          <a:sx n="112" d="100"/>
          <a:sy n="112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520DD-1900-F823-A505-A6EE1ACC1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613E54-D842-21E9-D374-5FBD981B7F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1DEA20-B3AC-1F9D-5834-706F1B5D8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4942-FA20-1044-B928-ABA121B18E7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4590C-66D6-17E5-5B70-FC1323A90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BC2194-2B95-6760-1C6A-F5D673C8E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C1B57-59EB-1042-AA06-3399762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208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505AE-E8D0-B167-0B01-C702FFD82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107B62-12A0-5FAE-166A-1129F27BE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096FC-3600-8545-A307-E7FE7968E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4942-FA20-1044-B928-ABA121B18E7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9F0E1-7270-7D56-8F79-9784A74A7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BB32D-EA16-9B3A-7EAB-240A245D4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C1B57-59EB-1042-AA06-3399762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903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0CBF2A-B6DB-5B0C-F95D-0058A18913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0F054D-EED5-75A4-7124-ECC05324AD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3CA6BB-6029-ACA7-F863-D5C8188F6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4942-FA20-1044-B928-ABA121B18E7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C95A5-DACE-0466-473B-6E9748087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9F2486-E6FE-3673-9199-E6F9AF08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C1B57-59EB-1042-AA06-3399762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34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7EA5E-F9D9-AF63-5AD1-79A473CDB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4AD8D-2A76-5F2A-5CB7-6A2AAD586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2C408-46B3-910A-7A4B-BC5B02AEA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4942-FA20-1044-B928-ABA121B18E7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27E75C-B46D-4457-3A0D-459205C89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F8ACCE-8630-734A-7F68-6C15E08F3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C1B57-59EB-1042-AA06-3399762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739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219A4-542E-2C84-06FA-B5AAAEE74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9F86C4-ED14-4BF0-1822-0E9A768684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BC2CE-6897-DF93-12B2-05E4ECA10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4942-FA20-1044-B928-ABA121B18E7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2C6FD4-72DF-710C-1A63-562AB2C2D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8921FB-59A1-6EC0-8BDA-3A9FC24E6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C1B57-59EB-1042-AA06-3399762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65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6F52A-4AA0-E436-972F-986CBFDFE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BD3AB-6F6D-7E86-550A-FD2E779F4C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593E71-314D-C640-01CB-0DEF9FD8F5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85D026-60B8-4832-1789-08966355E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4942-FA20-1044-B928-ABA121B18E7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F2932A-84BD-3585-E1EA-CD572C65B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7579F8-3136-CE8F-CF9A-D024ED3C9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C1B57-59EB-1042-AA06-3399762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007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C2E22-3D34-32EE-54C3-3AA431A82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79C2D2-BF4B-E87E-A1B6-91AA5E14D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E7F9C1-A96B-11E1-C2F7-D2FDA9D15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9E781F-DE72-78F3-182F-224CFD62D9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E5A2E3-5B40-700D-6BAD-7551254C7A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93BCE1-1C69-D8CB-0E3F-3F5989F18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4942-FA20-1044-B928-ABA121B18E7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5003DC-8CCA-9963-B668-CCA419B09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A1EA40-4E67-3625-5F24-79E38E3BA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C1B57-59EB-1042-AA06-3399762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302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65D8C-2F66-0990-4C96-FBEBF778E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E9DD9F-E381-CA1C-8DE9-C0A59DD74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4942-FA20-1044-B928-ABA121B18E7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9A6463-E1F3-7326-2DBF-5CF1C7A46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BE2396-74CC-0AA7-ADF8-BBF660287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C1B57-59EB-1042-AA06-3399762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36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24DDF2-BFD2-4F17-93FA-792A4BEDE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4942-FA20-1044-B928-ABA121B18E7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2C85B4-3B6D-A8E7-EDA7-87C68A3B0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C8961B-C264-5C73-C03F-00F97467A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C1B57-59EB-1042-AA06-3399762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436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13303-FB63-C215-3887-B132A2F7A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77C03-C0EA-A9ED-90C8-0F29E88CA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FD15E-C6B1-ECA5-28B7-AD295DBC60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AE73E3-9A98-FF1E-1550-96CC883FB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4942-FA20-1044-B928-ABA121B18E7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BE0205-DBB1-FAA9-B25D-A4A2A31BA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526049-199F-9E2C-ED75-E6965034B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C1B57-59EB-1042-AA06-3399762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322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7B9C0-8026-A33F-83C7-A53D6A5A1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1B8A2F-4065-977C-D8ED-6661B32584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55B438-79E8-412C-0BC9-23695C1665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035FB-5260-4435-2A42-A013537AD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4942-FA20-1044-B928-ABA121B18E7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FCB7C3-D66D-E4F7-5329-E04D21625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F9B6F-2CAE-7260-3AE5-619CF7092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C1B57-59EB-1042-AA06-3399762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828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0B5EFE-FFCF-E432-CD3A-6450ADA3A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E8DC55-0A49-1838-AEBD-27D3299275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F633C-5BD3-8740-1337-75AF549850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24942-FA20-1044-B928-ABA121B18E74}" type="datetimeFigureOut">
              <a:rPr lang="en-US" smtClean="0"/>
              <a:t>4/24/2023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446A9E-340B-98D2-9630-479897F7D3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39609-B021-4F24-E990-B261EBD7E9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C1B57-59EB-1042-AA06-3399762D9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099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ink cherry blossom flowers">
            <a:extLst>
              <a:ext uri="{FF2B5EF4-FFF2-40B4-BE49-F238E27FC236}">
                <a16:creationId xmlns:a16="http://schemas.microsoft.com/office/drawing/2014/main" id="{95450ACB-0A15-54F8-32E3-F284FE6706C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954AD3BF-6074-C3B0-1817-5F06D8CED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337"/>
            <a:ext cx="6797405" cy="1651404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Britannic Bold" panose="020B0903060703020204" pitchFamily="34" charset="77"/>
              </a:rPr>
              <a:t>UPDATE 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B6BC491F-939B-06CC-36DE-775E4B119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01330"/>
            <a:ext cx="6797405" cy="371938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Q2 data was due April 21. Thank you for your submissions! </a:t>
            </a:r>
            <a:r>
              <a:rPr lang="en-US" b="1" dirty="0">
                <a:sym typeface="Wingdings" pitchFamily="2" charset="2"/>
              </a:rPr>
              <a:t>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Our pre-conference session will be Tuesday, May 2</a:t>
            </a:r>
            <a:r>
              <a:rPr lang="en-US" b="1" baseline="30000" dirty="0"/>
              <a:t>nd</a:t>
            </a:r>
            <a:r>
              <a:rPr lang="en-US" b="1" dirty="0"/>
              <a:t>, 10am-12pm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There will be </a:t>
            </a:r>
            <a:r>
              <a:rPr lang="en-US" b="1"/>
              <a:t>no Zoom call </a:t>
            </a:r>
            <a:r>
              <a:rPr lang="en-US" b="1" dirty="0"/>
              <a:t>in May</a:t>
            </a:r>
          </a:p>
          <a:p>
            <a:pPr marL="514350" indent="-514350">
              <a:buFont typeface="+mj-lt"/>
              <a:buAutoNum type="arabicPeriod"/>
            </a:pPr>
            <a:endParaRPr lang="en-US" b="1" dirty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8B96876B-3E55-6477-2067-456639AE13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7556" y="338795"/>
            <a:ext cx="3540509" cy="2504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715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34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Britannic Bold</vt:lpstr>
      <vt:lpstr>Calibri</vt:lpstr>
      <vt:lpstr>Calibri Light</vt:lpstr>
      <vt:lpstr>Wingdings</vt:lpstr>
      <vt:lpstr>Office Theme</vt:lpstr>
      <vt:lpstr>UPDATE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</dc:title>
  <dc:creator>Senior Angulo, Joyce</dc:creator>
  <cp:lastModifiedBy>Russell, Stephanie Alice</cp:lastModifiedBy>
  <cp:revision>4</cp:revision>
  <dcterms:created xsi:type="dcterms:W3CDTF">2023-04-21T20:11:13Z</dcterms:created>
  <dcterms:modified xsi:type="dcterms:W3CDTF">2023-04-24T16:45:47Z</dcterms:modified>
</cp:coreProperties>
</file>