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2"/>
    <p:restoredTop sz="94622"/>
  </p:normalViewPr>
  <p:slideViewPr>
    <p:cSldViewPr snapToGrid="0">
      <p:cViewPr varScale="1">
        <p:scale>
          <a:sx n="96" d="100"/>
          <a:sy n="96" d="100"/>
        </p:scale>
        <p:origin x="10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44C4C-87CE-B940-B7DF-06231C1D59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922F46-EF35-B597-33C8-32BD05442E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D210EC-A614-897C-0F0B-CE71D6895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85FA5-CAE3-EE41-A332-B564CEA044F4}" type="datetimeFigureOut">
              <a:rPr lang="en-US" smtClean="0"/>
              <a:t>6/24/24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723E8-3DA3-E9A6-11A8-18B639623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97775-A0D3-713D-D258-8685F05C0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C1A6-A8B3-2448-A37A-B245205A9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906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485EB-551E-C61D-3A35-20330AD76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23A76B-4DBE-7D32-C28D-503B8B7964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077516-B191-0F9B-B290-B64690BAA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85FA5-CAE3-EE41-A332-B564CEA044F4}" type="datetimeFigureOut">
              <a:rPr lang="en-US" smtClean="0"/>
              <a:t>6/24/24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5D5D70-596E-FCDB-17DE-D9622316C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88C09-BEAD-9BE4-F003-2CA2D96C8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C1A6-A8B3-2448-A37A-B245205A9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369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FB8F2D-E3CA-150C-972C-D8B59584D1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E90BB3-4C3F-BE19-8CDB-6242CE6A01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FF8C3-DBD2-3B80-1739-4345A8FA2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85FA5-CAE3-EE41-A332-B564CEA044F4}" type="datetimeFigureOut">
              <a:rPr lang="en-US" smtClean="0"/>
              <a:t>6/24/24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3E0649-0066-EE75-C118-AD5094818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B826F-6310-80D9-529B-AE785F7DB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C1A6-A8B3-2448-A37A-B245205A9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482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ADE39-5743-9C67-27B8-1091CE879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0E876-02D0-605C-6389-FA93F2E673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C72149-88D8-B8A1-5E56-8A8DAD826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85FA5-CAE3-EE41-A332-B564CEA044F4}" type="datetimeFigureOut">
              <a:rPr lang="en-US" smtClean="0"/>
              <a:t>6/24/24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66AD40-2B9F-EDDC-6BDF-FF0052C5D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5970F4-9A02-02B3-41D3-A2A57E842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C1A6-A8B3-2448-A37A-B245205A9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00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429D3-6070-52B1-4CCB-8B7A3955D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F6D514-BFF0-A395-AF37-9680D83692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C9BB07-621D-AF91-2449-A60EF0F9C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85FA5-CAE3-EE41-A332-B564CEA044F4}" type="datetimeFigureOut">
              <a:rPr lang="en-US" smtClean="0"/>
              <a:t>6/24/24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52B206-7BB3-8D28-41F6-5015463EF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44414D-BE95-7E18-3145-30B16415C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C1A6-A8B3-2448-A37A-B245205A9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52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E1284-7E16-AF14-E536-7F2A9F752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4E7A5-AD85-CADC-E5E7-D7FA1687F3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3BD3E6-9638-BD0E-9C54-C6C15BD0E7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6D6622-6610-FDFF-0B25-CFA9EECE5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85FA5-CAE3-EE41-A332-B564CEA044F4}" type="datetimeFigureOut">
              <a:rPr lang="en-US" smtClean="0"/>
              <a:t>6/24/24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01FF56-53DC-B422-A76A-2154F54A5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0B7730-E51D-DDC9-9810-3372043D2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C1A6-A8B3-2448-A37A-B245205A9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05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7B78A-A407-9D1D-A82E-D65485F75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33EEA1-3FFA-89E7-E937-1C68FBF7E0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4240AF-20E7-C571-FEB9-AB403738A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0C68FA-B64D-6DA8-3E08-10FA8D11A8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D0053B-6A9A-7F7C-988F-971C24CDA9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FA71EC-6CC1-55CE-24F5-54B16145C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85FA5-CAE3-EE41-A332-B564CEA044F4}" type="datetimeFigureOut">
              <a:rPr lang="en-US" smtClean="0"/>
              <a:t>6/24/24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82536C-0641-57B9-B1E3-DF483B0C0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EFD2D9-E8D6-A2F4-D49D-C99F3EC37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C1A6-A8B3-2448-A37A-B245205A9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674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42328-A9EA-BEEB-C46A-4809DBC5A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AA4647-3D24-7332-F7DE-5B4575D05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85FA5-CAE3-EE41-A332-B564CEA044F4}" type="datetimeFigureOut">
              <a:rPr lang="en-US" smtClean="0"/>
              <a:t>6/24/24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303300-0664-3F1B-8D59-64453337F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2A8D22-5554-03D8-84BD-6B834841E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C1A6-A8B3-2448-A37A-B245205A9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819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9A2B8B-FB05-2F95-5EFF-A2A8B6785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85FA5-CAE3-EE41-A332-B564CEA044F4}" type="datetimeFigureOut">
              <a:rPr lang="en-US" smtClean="0"/>
              <a:t>6/24/24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CEA3AA-9131-ED90-B8D8-A404A2051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0B0FE0-3D19-3DA8-AF85-553DE2962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C1A6-A8B3-2448-A37A-B245205A9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439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0CFD7-57CF-2105-B573-33D6D3D52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66D4A-3024-0815-8708-BDDE653C7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0ED11-6747-D02A-6E91-2E409E78C7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86344A-2CED-3001-C165-CC228043A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85FA5-CAE3-EE41-A332-B564CEA044F4}" type="datetimeFigureOut">
              <a:rPr lang="en-US" smtClean="0"/>
              <a:t>6/24/24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BE7D4-47B9-882A-D922-089F66C84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4EC0DF-9138-50DA-3F98-3F129A561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C1A6-A8B3-2448-A37A-B245205A9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558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4E5BA-689C-0F1D-5ABC-61FCF36A3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C1E854-6D9C-1A0C-C24A-10652C0626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8BD6D9-B5AA-E869-3953-036D8B748C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089763-F4B2-B63E-163A-19D093C46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85FA5-CAE3-EE41-A332-B564CEA044F4}" type="datetimeFigureOut">
              <a:rPr lang="en-US" smtClean="0"/>
              <a:t>6/24/24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580115-4E42-2337-BCAE-BB343DD5F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39907B-658E-3FD0-49F0-D007285C3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2C1A6-A8B3-2448-A37A-B245205A9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726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4AF431-FDDB-A42B-616D-D2F73E25B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60EED7-6914-C87D-799F-8C31FA1739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8E02E7-9489-C823-3567-94E2C06EBB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E85FA5-CAE3-EE41-A332-B564CEA044F4}" type="datetimeFigureOut">
              <a:rPr lang="en-US" smtClean="0"/>
              <a:t>6/24/24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66E8C-94F8-00B5-6613-2B3AEB55BB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50FF6-CC07-371B-F697-0B9C067A04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32C1A6-A8B3-2448-A37A-B245205A93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118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rangipani flower">
            <a:extLst>
              <a:ext uri="{FF2B5EF4-FFF2-40B4-BE49-F238E27FC236}">
                <a16:creationId xmlns:a16="http://schemas.microsoft.com/office/drawing/2014/main" id="{48EF925A-9EBD-FEBD-7677-EA1FB6BD285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0" y="1269"/>
            <a:ext cx="12192000" cy="6856731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954AD3BF-6074-C3B0-1817-5F06D8CED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6629" y="260089"/>
            <a:ext cx="6100114" cy="50297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latin typeface="Britannic Bold" panose="020B0903060703020204" pitchFamily="34" charset="77"/>
                <a:cs typeface="Bangla MN" pitchFamily="2" charset="0"/>
              </a:rPr>
              <a:t>UPDATE 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B6BC491F-939B-06CC-36DE-775E4B119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492" y="1277835"/>
            <a:ext cx="11499272" cy="5068589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US" sz="4400" b="1" dirty="0"/>
              <a:t>The FFY2024 final budget has been approved. The FFY2025 preliminary budget has been submitted to the NIFA team. 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US" sz="4400" b="1" dirty="0"/>
              <a:t>The EFNEP 5-year plan for FFY2025-2029 is due July 1</a:t>
            </a:r>
            <a:r>
              <a:rPr lang="en-US" sz="4400" b="1" baseline="30000" dirty="0"/>
              <a:t>st</a:t>
            </a:r>
            <a:r>
              <a:rPr lang="en-US" sz="4400" b="1" dirty="0"/>
              <a:t> - sent to Dr. Elliott for approval.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US" sz="4400" b="1" dirty="0"/>
              <a:t>NIFA currently working on EFNEP Modernization initiative – the rule of allocating at least 51% of budget for educators no longer applies.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/>
            </a:pPr>
            <a:r>
              <a:rPr lang="en-US" sz="4400" b="1" dirty="0"/>
              <a:t>Our next team meeting will </a:t>
            </a:r>
            <a:r>
              <a:rPr lang="en-US" sz="4400" b="1"/>
              <a:t>be August 12</a:t>
            </a:r>
            <a:r>
              <a:rPr lang="en-US" sz="4400" b="1" baseline="30000"/>
              <a:t>th</a:t>
            </a:r>
            <a:r>
              <a:rPr lang="en-US" sz="4400" b="1"/>
              <a:t> at </a:t>
            </a:r>
            <a:r>
              <a:rPr lang="en-US" sz="4400" b="1" dirty="0"/>
              <a:t>9am.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8B96876B-3E55-6477-2067-456639AE13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10799" y="338795"/>
            <a:ext cx="1327265" cy="93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715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75</Words>
  <Application>Microsoft Macintosh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Britannic Bold</vt:lpstr>
      <vt:lpstr>Office Theme</vt:lpstr>
      <vt:lpstr>UPDATE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Joyce Senior Angulo</dc:creator>
  <cp:lastModifiedBy>Joyce Senior Angulo</cp:lastModifiedBy>
  <cp:revision>4</cp:revision>
  <dcterms:created xsi:type="dcterms:W3CDTF">2024-06-24T15:50:31Z</dcterms:created>
  <dcterms:modified xsi:type="dcterms:W3CDTF">2024-06-24T16:11:54Z</dcterms:modified>
</cp:coreProperties>
</file>