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8"/>
    <p:restoredTop sz="95574"/>
  </p:normalViewPr>
  <p:slideViewPr>
    <p:cSldViewPr snapToGrid="0">
      <p:cViewPr varScale="1">
        <p:scale>
          <a:sx n="112" d="100"/>
          <a:sy n="112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588D0-AAC4-63DC-645D-5FEA16B873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D6E8F4-EA53-C623-D764-D7C570EACA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29254-665D-9FCB-331D-538F43DF4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10D82-CF98-564A-80A1-7FE5BADAA43E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A233B-901C-3D7C-E9FF-4DD4D95CF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E79078-F66B-679A-6C08-F4D9488C9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54EBB-4F01-DB4D-BA75-5F0407386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236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6E55B-2C69-736C-B9D8-99348845F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F27815-2DB3-E141-507E-2DF87ED371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B28F55-B3FA-7F13-F8B3-52183C101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10D82-CF98-564A-80A1-7FE5BADAA43E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3E4BD-007D-F973-1690-041D47A1E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C44D7B-E308-4280-09F3-2666EFEBD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54EBB-4F01-DB4D-BA75-5F0407386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80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530B21-4448-D20F-282F-014C0A7B5F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B6A8F2-CE12-3C1E-C8BA-51CB6E8AAE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B5404-F782-5A13-F0F5-251E4D36F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10D82-CF98-564A-80A1-7FE5BADAA43E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81D74-9664-F223-51E6-5C3F8FA11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9AB1B7-9A15-90C1-50F5-C02A463DF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54EBB-4F01-DB4D-BA75-5F0407386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492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A344A-5392-6AC0-9A18-1912B8C1B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E8F44-1827-7399-6447-43E5CF1A2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853704-D0AB-25A4-DAB4-F267D6C75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10D82-CF98-564A-80A1-7FE5BADAA43E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6A9CF2-DEC0-028F-50F9-15FA572C5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FF7A11-9944-3308-111F-E398E367A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54EBB-4F01-DB4D-BA75-5F0407386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941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620AE-D499-2F9E-A1B2-22BB80F86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2268F0-1A21-0FEB-B198-C690C6A1F5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3CC67E-93B2-BC38-A5A7-92611B0B8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10D82-CF98-564A-80A1-7FE5BADAA43E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7E3D74-5286-D05A-5F35-C09E296B7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46AD5-2F95-4E5C-EE32-6C29DD438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54EBB-4F01-DB4D-BA75-5F0407386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093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32BF9-11C0-E0BA-1281-ADF5E0C3B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388CA-9E46-05CD-05DD-D6453B9054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BD708F-9DBB-F0E8-067A-65B98B0939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88A0D-281F-1199-0828-D8B0DEF6D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10D82-CF98-564A-80A1-7FE5BADAA43E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202655-8469-1F83-7277-FE6E690FA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017D47-1693-8C04-0F92-F2F8C1E29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54EBB-4F01-DB4D-BA75-5F0407386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602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ED00E-8162-254B-7368-83C68818D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70C9EB-8506-84CE-5CA8-B44C55F18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881EAF-8C53-AC8F-19B3-36E7DAEA95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387932-E92D-D197-4A71-0371DCF563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DE0C5A-2033-A411-B7F3-21C830AFEF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502741-4D87-D7FE-21AA-9C2E22065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10D82-CF98-564A-80A1-7FE5BADAA43E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6E9ACE-BD77-78B7-A774-AF60CED4F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D1ED68-0D2E-F3EA-A366-56D23FC36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54EBB-4F01-DB4D-BA75-5F0407386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283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467CE-74D9-34B2-FE38-12A82D07C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549247-8791-1F47-8815-029B47D40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10D82-CF98-564A-80A1-7FE5BADAA43E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9E54ED-C75B-73E9-7A5A-FE17D47A1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322B6B-4DBF-3364-986D-B1AAE92D0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54EBB-4F01-DB4D-BA75-5F0407386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432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FD4E68-3085-C173-0989-6721EB59F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10D82-CF98-564A-80A1-7FE5BADAA43E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6D05E5-C694-59C5-2A04-879856E17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F94378-9855-53F5-F321-20E3B8222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54EBB-4F01-DB4D-BA75-5F0407386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33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2532C-F1A6-893A-6310-DEAF71C95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67446-C68E-4EE8-2F70-A7576F553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E6D216-BB1D-6B86-EFCE-F22F2AB3FD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4F38FA-BD80-CAE7-9D73-878CEF26D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10D82-CF98-564A-80A1-7FE5BADAA43E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083DBE-0C1C-CA8C-D78F-0D77176AF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42A50F-9A71-206E-DA0C-0DF899CD0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54EBB-4F01-DB4D-BA75-5F0407386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071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A8676-78A2-3DC5-F1A3-E85C71337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F9A2EA-3ACE-62F3-5ADF-98B6190418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3A4674-9DD5-BBCA-F91D-AD6642FF0B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9D5A33-F11D-7615-51D5-35DD45E08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10D82-CF98-564A-80A1-7FE5BADAA43E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32B4AB-B8B5-56AA-7BB1-A1F49C811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A280E8-65C6-DCC1-12D5-17A511FAF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54EBB-4F01-DB4D-BA75-5F0407386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87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3C588D-8310-DC3E-707D-C892F3165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ABAE2D-2454-F8A4-B122-DE001CE23C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64E113-20E1-6E20-0E99-71C4A8C967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10D82-CF98-564A-80A1-7FE5BADAA43E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8C44B-7696-F7B3-7169-D296493C0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8F6E3-C25A-2052-D04B-850825FDA0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54EBB-4F01-DB4D-BA75-5F0407386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66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cloud, nature, water&#10;&#10;Description automatically generated">
            <a:extLst>
              <a:ext uri="{FF2B5EF4-FFF2-40B4-BE49-F238E27FC236}">
                <a16:creationId xmlns:a16="http://schemas.microsoft.com/office/drawing/2014/main" id="{F022D3F1-7EF4-C83B-D35C-51EE0AD6583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54AD3BF-6074-C3B0-1817-5F06D8CED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4010"/>
            <a:ext cx="6797405" cy="975901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latin typeface="Britannic Bold" panose="020B0903060703020204" pitchFamily="34" charset="77"/>
                <a:cs typeface="Bangla MN" pitchFamily="2" charset="0"/>
              </a:rPr>
              <a:t>UPDATE 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B6BC491F-939B-06CC-36DE-775E4B119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58706"/>
            <a:ext cx="10224247" cy="443063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b="1" dirty="0"/>
              <a:t>Our final budget for FFY2023 has been approved by the national office! 🎉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b="1" dirty="0"/>
              <a:t>Our 2023 annual update and preliminary budget for FFY2024 are due July 1</a:t>
            </a:r>
            <a:r>
              <a:rPr lang="en-US" sz="3600" b="1" baseline="30000" dirty="0"/>
              <a:t>st</a:t>
            </a:r>
            <a:r>
              <a:rPr lang="en-US" sz="3600" b="1" dirty="0"/>
              <a:t>. We did an early submission of both last week. ✅✅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b="1" dirty="0"/>
              <a:t>Our next Zoom call will be July 10</a:t>
            </a:r>
            <a:r>
              <a:rPr lang="en-US" sz="3600" b="1" baseline="30000" dirty="0"/>
              <a:t>th</a:t>
            </a:r>
            <a:r>
              <a:rPr lang="en-US" sz="3600" b="1" dirty="0"/>
              <a:t> at 9am. New calendar invite has been sent out! 😊</a:t>
            </a:r>
          </a:p>
          <a:p>
            <a:pPr marL="514350" indent="-514350">
              <a:buFont typeface="+mj-lt"/>
              <a:buAutoNum type="arabicPeriod"/>
            </a:pPr>
            <a:endParaRPr lang="en-US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8B96876B-3E55-6477-2067-456639AE13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1929" y="338795"/>
            <a:ext cx="2376136" cy="168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715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60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Bangla MN</vt:lpstr>
      <vt:lpstr>Britannic Bold</vt:lpstr>
      <vt:lpstr>Calibri</vt:lpstr>
      <vt:lpstr>Calibri Light</vt:lpstr>
      <vt:lpstr>Office Theme</vt:lpstr>
      <vt:lpstr>UPDATE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</dc:title>
  <dc:creator>Senior Angulo, Joyce</dc:creator>
  <cp:lastModifiedBy>Russell, Stephanie Alice</cp:lastModifiedBy>
  <cp:revision>5</cp:revision>
  <dcterms:created xsi:type="dcterms:W3CDTF">2023-06-22T21:31:07Z</dcterms:created>
  <dcterms:modified xsi:type="dcterms:W3CDTF">2023-06-26T17:27:49Z</dcterms:modified>
</cp:coreProperties>
</file>