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574"/>
  </p:normalViewPr>
  <p:slideViewPr>
    <p:cSldViewPr snapToGrid="0">
      <p:cViewPr varScale="1">
        <p:scale>
          <a:sx n="112" d="100"/>
          <a:sy n="112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C221-F348-DD18-CEE3-15AE138B1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1CA71-DB4B-97BA-BB27-462B0469F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7B6B6-A174-1D14-849B-D72338A4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B732-6853-6DEA-378A-F8528253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CED1A-D4F9-3814-B41C-C85B5038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B2BD5-C7B2-04EC-5484-7A5DB8FA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8D6B3-97D6-FC25-0DF0-335B2E3FF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C71A-BD40-E421-8527-DD8316DC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81A01-8058-AFDD-3372-D5E084BA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BFDCD-0214-5371-3B2D-E5262016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6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B84C2-2C03-A67E-1F41-FCE56C81CB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E0E7A-1853-5F4C-853C-2B038AFFA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C810A-504C-4ADD-7CF9-790E470B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DF4A4-5D7C-0C24-3300-C30E2EC7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4D7A8-6210-B166-A88B-B0F8CA5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377B-7E36-7B51-504B-19089081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E9AC0-5191-C58C-1432-611BDC49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D1A70-29EB-CAF0-9695-B11F0449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50841-38F2-152F-61C2-080CC0BA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A83A-137C-BDD0-490F-6E873E8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D646-DF25-E8E1-BAFA-B3F302E1B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7E057-E4F5-CD55-C7F6-E8CF9E142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B6EDB-712C-559E-E3A7-F429FF72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369D4-9042-D587-A944-2FF86C5B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4D366-EED9-83A3-A547-25865B1A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A1F7-8E4C-F635-722C-EA41D534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C4DF-55FF-BF3E-CF38-D5FC7EDFF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1FBB6-796A-2E7A-509B-D25D2D676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4A9A5-5826-F8FE-DBBE-1A21A692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C53AB-6D0B-8DB4-E802-497CA523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04C95-3158-FCE7-7237-39FF229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32CE-2C6C-394A-2A63-DFAB0219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89D14-FBE8-757B-41F2-0E48F9C86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976AA-3C0B-071E-F02D-63C1386DE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C090E-F054-50F1-EF2C-82CAD5524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4DAE5-5880-249D-46B1-92F4EC01D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D9ADD-CECB-B77A-DECB-6577DF219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0E6C5-C9A9-A46F-19E3-27F67E29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594A6-A0B2-3184-86B8-AA72F45C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94AE-4CB8-EF06-5AB7-B9015ED5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7C0E-FC71-95C6-4B53-C7774729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350F9-9873-F501-1C14-18346754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86B36-AAE2-5907-B973-9976DFA5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C71E3F-48DD-583D-58CB-8B0C28CD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E03BF-DEE0-F8D6-954A-59D658FB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016B9-9CA4-9BC5-50D6-C166ACEA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C9F0-7F69-92E5-0AB4-521BD2EA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88243-E754-ABA4-83BD-7E6BDDB3D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11559-063C-AD27-EC72-106E8B8F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7290C-ECF1-6292-CEAE-B09C2818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9C63C-02A5-BAB1-9E9B-51B658BD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61CC-D672-6342-7F72-0BEEEC20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6D7F-86E2-2A76-98BE-5FC2ADCC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11269-61F6-6F70-0A19-7082F965C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1857A-92CF-719C-AE5F-F02C4AFDD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E13DD-FA67-B346-8498-70405326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1E50E-7E59-8CEA-5804-A1CD75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B6A0D-1216-087F-BA6A-E68276BC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51A7E-D427-81A7-1211-D63E19F6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0A49D-DCFD-4D71-04F9-3614F104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15647-CB73-F0CF-243F-0D1FB18C7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E093-3319-7846-9AB3-CA7AD17D026D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90CF8-C305-7E00-9BC9-FB516FAEE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D910-2434-B352-4DA4-6813053D4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B89A8-B010-B941-B1AB-FF9C29EF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loud, nature, water&#10;&#10;Description automatically generated">
            <a:extLst>
              <a:ext uri="{FF2B5EF4-FFF2-40B4-BE49-F238E27FC236}">
                <a16:creationId xmlns:a16="http://schemas.microsoft.com/office/drawing/2014/main" id="{F022D3F1-7EF4-C83B-D35C-51EE0AD6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900"/>
            <a:ext cx="6797405" cy="9759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  <a:cs typeface="Bangla MN" pitchFamily="2" charset="0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794"/>
            <a:ext cx="10224247" cy="44306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2023 annual update and preliminary budget for FFY2024 are still in federal review.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The new 6-12 grade survey will be rolled out October 1</a:t>
            </a:r>
            <a:r>
              <a:rPr lang="en-US" sz="3600" b="1" baseline="30000" dirty="0"/>
              <a:t>st</a:t>
            </a:r>
            <a:r>
              <a:rPr lang="en-US" sz="3600" b="1" dirty="0"/>
              <a:t> . Training recording and materials were sent via email on July 10</a:t>
            </a:r>
            <a:r>
              <a:rPr lang="en-US" sz="3600" b="1" baseline="30000" dirty="0"/>
              <a:t>th</a:t>
            </a:r>
            <a:r>
              <a:rPr lang="en-US" sz="3600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Participant recruitment guidelines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Our next Zoom call will be August 14</a:t>
            </a:r>
            <a:r>
              <a:rPr lang="en-US" sz="3600" b="1" baseline="30000" dirty="0"/>
              <a:t>th</a:t>
            </a:r>
            <a:r>
              <a:rPr lang="en-US" sz="3600" b="1" dirty="0"/>
              <a:t> at 9am. New calendar invite has been sent out! 😊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063" y="338795"/>
            <a:ext cx="1894002" cy="13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Bangla MN</vt:lpstr>
      <vt:lpstr>Britannic Bold</vt:lpstr>
      <vt:lpstr>Calibri</vt:lpstr>
      <vt:lpstr>Calibri Light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4</cp:revision>
  <dcterms:created xsi:type="dcterms:W3CDTF">2023-07-20T03:52:33Z</dcterms:created>
  <dcterms:modified xsi:type="dcterms:W3CDTF">2023-07-24T18:00:25Z</dcterms:modified>
</cp:coreProperties>
</file>