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95574"/>
  </p:normalViewPr>
  <p:slideViewPr>
    <p:cSldViewPr snapToGrid="0">
      <p:cViewPr varScale="1">
        <p:scale>
          <a:sx n="112" d="100"/>
          <a:sy n="112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81B9-331F-48E9-59C0-7C839B206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D1562-944A-3FCC-9BD6-EFE4AC400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8A5F-4CF6-120B-9EAD-84A526BA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C7DBA-C624-0C9D-9F56-0726E505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7782-863A-37D9-11CC-21F850F2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4666-63A7-8C60-A293-692EF56C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07A85-ABDE-5448-9628-E8666162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5092B-410C-A1BE-28C2-B1C76DE8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2BFF-CD8C-EE88-FEE4-C191ACFE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1E15-CCB9-1264-6645-3DBF08C2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6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57C2A-08EB-12DE-AE64-6FA7A6A24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2B47D-A4E5-194B-7CFF-CF5008D1F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CC9C9-5C10-36BE-B36B-5C88C8D0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B594-9E85-1D31-9FA6-49214BB8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3182-8019-664F-379D-03E3BC5E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8525-5555-B65B-2C7A-BB6E7A54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1BC0-A52B-4171-899C-0F471460C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12952-1813-D11C-B260-239185F9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3385-6F67-C6EA-10F2-8B43EA38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A4910-FFA6-14A6-AE9B-8DFC2F66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6538-D757-E334-40D4-F969D47D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96E41-BF7C-ED3D-D3B0-9C97EAD49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9576A-1EDF-B939-8D8C-5D35953D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980A1-2724-B693-D2A2-B7A1933B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85E0-1381-B5FC-4527-96674573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2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8DA7-DB5D-33EC-FE75-1021AC2A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A6EE-4ABB-29F0-8696-47D2BA2CA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F8E66-7F40-1CFF-7710-EC4F0A3EA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C9F3C-7F3F-ECE3-6D26-64CEBF8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147D5-52DF-0028-243E-2045554D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5ECE5-CEA2-869A-0DFA-CBA754FB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B-A6B7-35B6-DAA5-FC3A040A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28242-1B4A-8CE9-438D-AF350B0F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9AC76-FA72-AE06-9BEE-7942AA163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B0D6C-4813-A457-898E-DEBE81B3C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C85A2-7AAB-8A78-2927-D0113C3BC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5A56F3-DE6A-76D2-49A4-E457FF39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8C22C-4AEE-3771-522C-F81B9C7D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CA563-0CD8-AF2B-8B5F-50A98031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EED7-0C59-34C5-DF5E-BA0BC441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CFE6F-3C23-0C7D-21EC-67A5F3D9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05B89-2579-5D90-927C-70752819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C90D5-3920-A051-D64D-06B120EC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8B67F-3164-CAE4-949D-45F565D4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DDF9C-556A-F61F-96B8-9DECDD7A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2FEB0-26D0-6293-DDC7-329E46E6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BC7B-39F9-5883-83D3-7CCB1F43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F763-F4F5-7740-373C-11A08F02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81A89-BF8E-53A9-01D2-DB62ED13A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0492-AD66-CE19-C7A7-ABF17F93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ECB8D-A6B8-00BB-1FAA-B52D96BB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9CECE-F46F-F19F-FE65-7B42AFE7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0BE3-136D-BF7F-2763-2DC348C0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3902E-12A6-038F-D155-D35A836FF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E3A48-58D9-1751-AACE-EC966388F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C1539-29FA-F78B-0F1F-627D4862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1B836-1C52-1206-CFA9-78B86ECC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FF80A-7CEE-A0F5-86B8-73A74890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AA6A7-EFD7-E36E-E8B8-865341E2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3DA9-9836-9C19-4F81-90CF8066A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9A7-7C58-6400-6CDF-8A8DF4D4F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66D7-D1E4-A240-A542-52CA942F69E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1BDD-89FB-F935-2E95-D1E09B2BA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7B7C5-8F82-F08B-DBDC-48B870A1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9BAC-8E4F-CA48-AF3D-970863B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loud, nature, water&#10;&#10;Description automatically generated">
            <a:extLst>
              <a:ext uri="{FF2B5EF4-FFF2-40B4-BE49-F238E27FC236}">
                <a16:creationId xmlns:a16="http://schemas.microsoft.com/office/drawing/2014/main" id="{F022D3F1-7EF4-C83B-D35C-51EE0AD6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900"/>
            <a:ext cx="6797405" cy="9759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  <a:cs typeface="Bangla MN" pitchFamily="2" charset="0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794"/>
            <a:ext cx="10224247" cy="44306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preliminary budget for FFY2024  has been approved. </a:t>
            </a:r>
            <a:r>
              <a:rPr lang="en-US" sz="3600" b="1"/>
              <a:t>The 2023 </a:t>
            </a:r>
            <a:r>
              <a:rPr lang="en-US" sz="3600" b="1" dirty="0"/>
              <a:t>annual update is still in federal review.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The new 6-12 grade survey will be rolled out October 1</a:t>
            </a:r>
            <a:r>
              <a:rPr lang="en-US" sz="3600" b="1" baseline="30000" dirty="0"/>
              <a:t>st</a:t>
            </a:r>
            <a:r>
              <a:rPr lang="en-US" sz="3600" b="1" dirty="0"/>
              <a:t> . Training recording and materials were sent via email on July 10</a:t>
            </a:r>
            <a:r>
              <a:rPr lang="en-US" sz="3600" b="1" baseline="30000" dirty="0"/>
              <a:t>th</a:t>
            </a:r>
            <a:r>
              <a:rPr lang="en-US" sz="3600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Participant recruitment guidelines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The latest revision of Eating Smart ● Being Active (based on 2020-2025 DGAs) will be unveiled in the fall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next Zoom call will be Sept 11</a:t>
            </a:r>
            <a:r>
              <a:rPr lang="en-US" sz="3600" b="1" baseline="30000" dirty="0"/>
              <a:t>th</a:t>
            </a:r>
            <a:r>
              <a:rPr lang="en-US" sz="3600" b="1" dirty="0"/>
              <a:t> at 9am. New calendar invite will be sent soon! 😊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63" y="338795"/>
            <a:ext cx="1894002" cy="13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Bangla MN</vt:lpstr>
      <vt:lpstr>Britannic Bold</vt:lpstr>
      <vt:lpstr>Calibri</vt:lpstr>
      <vt:lpstr>Calibri Light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Angulo, Joyce</dc:creator>
  <cp:lastModifiedBy>Russell, Stephanie Alice</cp:lastModifiedBy>
  <cp:revision>3</cp:revision>
  <dcterms:created xsi:type="dcterms:W3CDTF">2023-08-18T19:57:02Z</dcterms:created>
  <dcterms:modified xsi:type="dcterms:W3CDTF">2023-08-21T20:06:42Z</dcterms:modified>
</cp:coreProperties>
</file>