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574"/>
  </p:normalViewPr>
  <p:slideViewPr>
    <p:cSldViewPr snapToGrid="0">
      <p:cViewPr varScale="1">
        <p:scale>
          <a:sx n="120" d="100"/>
          <a:sy n="12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5AF3-7E74-5EEB-1CAE-590AA56C0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6FFDD-7B1E-8BD8-19D4-C46505E75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005AA-377A-E19E-A49F-46F0F553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5CEA-06F5-7FE9-2DC9-45EFD0C4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B5848-8011-B457-7ABF-8A9C8E1E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9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6A54-E1D8-B287-DA2E-87308444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0973C-E7E6-2E90-3B6F-3C58858FF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4A741-C415-7D3B-FFA2-897306E1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FF0C6-0E01-D0B0-B8B1-05624B64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D8B0-94DE-2559-2C3D-6E22B1C2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2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864A2-2406-82EC-F5B6-7EF8F2CF1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99A97-2EF3-F968-7702-7B657F9CF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D341-65F4-DAEB-8F4C-EE4D0ED4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CB4C2-0F91-25CC-F409-5FE343FD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951B-64D1-DA30-17AA-EB0D7396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51AB-7F4E-329A-0C37-8E4AFA9D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3BA6-B546-CCEB-0641-CFBF22291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A862-9AF8-C663-0A1A-A5EA8200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16F43-22B0-D9CC-AB61-68B05C17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FD79-9881-63B1-6562-395F6301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2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18E0-C573-58A6-A389-A3932B6F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DBEB9-C07C-D71E-7BBF-46F8DE9B5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8B65-E4FD-BF02-E4C4-A24516AF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88A7F-40E2-A107-6905-55F3218E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175B1-79E8-7102-F95C-767F1805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14D8-FF0D-B2F0-A0DB-156906F8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ED9BD-B344-D0DC-522A-D6041C20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C310F-BAFE-043D-A73C-822DCF58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63EE1-0A29-611C-102D-7B73089A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014AB-BDB4-9137-9DB7-27AEA08A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FB86F-30CA-9FEC-DCFB-1E1A5564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CB22-927A-C443-09E1-D4B0A677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485B6-42B0-46CF-DB19-393F47065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CEC19-6580-4F3E-E6E5-9636BA7E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7E225-438D-391F-90E2-8DB5B667A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614C3-265E-8854-C339-6C290CFFB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62465-294D-2EEF-062B-F2011A7D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C0BA9-2913-1DCA-7BDD-A4C70DB4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FA680-FFA5-6943-297D-0F447C22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5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2AE5-4F41-0251-06F1-4BF346CE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4F73D-0688-1AB6-C772-290AE2F3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A1462-1905-9EA9-9B19-A193D332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F11E5-6C02-DBD9-5785-0BBC6D60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0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FCA13-B6BC-48F1-6ED5-EBBB1BBB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38E9C-4362-13D5-291E-F3732E7E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9393B-31AF-2C82-E90F-83E413DC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439F-64BA-DD0F-F0B7-1D8EB2D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E3F0-DEEC-C6E1-94BF-290190B8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4BEE7-6D49-8A05-57D1-AEA02D4D5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486A5-F779-9CB8-BFCD-D62DA52F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D510-8F44-0B9D-38F3-7F188277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F4E0C-FB39-D00E-6A54-A1C17B71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5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B374-61E5-72BB-AB9A-E508C19D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5E5E1-CE9F-6C46-638F-87DB1E85C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EB68F-1217-1FA2-6EB8-86062AE2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F485-3DAD-F3EC-B693-16BF9F6D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3B4C4-A10F-7C50-CDC1-69CA9A9A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02249-A566-FC8B-0158-35819564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DC427-D3EA-F793-6A27-2B8E4B20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F95DE-B2F2-1392-1A1F-284C2D424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947A7-17B8-33E2-B03F-F796D34E8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73098-175D-A047-AECE-6CAF66796DC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F65FA-D476-5754-DB25-DA415AE24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CBF4D-F1AA-AF5E-E07C-91B3F2B08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DA423-460C-C347-9916-2850A6D4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loud, nature, water&#10;&#10;Description automatically generated">
            <a:extLst>
              <a:ext uri="{FF2B5EF4-FFF2-40B4-BE49-F238E27FC236}">
                <a16:creationId xmlns:a16="http://schemas.microsoft.com/office/drawing/2014/main" id="{F022D3F1-7EF4-C83B-D35C-51EE0AD6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900"/>
            <a:ext cx="6797405" cy="9759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  <a:cs typeface="Bangla MN" pitchFamily="2" charset="0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794"/>
            <a:ext cx="10224247" cy="44306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2023 annual update has finally been approved. </a:t>
            </a:r>
            <a:r>
              <a:rPr lang="en-US" sz="3600" b="1" dirty="0">
                <a:sym typeface="Wingdings" pitchFamily="2" charset="2"/>
              </a:rPr>
              <a:t></a:t>
            </a: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End of year data will be due Oct 6</a:t>
            </a:r>
            <a:r>
              <a:rPr lang="en-US" sz="3600" b="1" baseline="30000" dirty="0"/>
              <a:t>th</a:t>
            </a:r>
            <a:r>
              <a:rPr lang="en-US" sz="3600" b="1" dirty="0"/>
              <a:t>. Instructions will be sent by tomorrow. The national office is highly encouraging early submissions, so our goal is to submit on WebNEERS by Oct 20</a:t>
            </a:r>
            <a:r>
              <a:rPr lang="en-US" sz="3600" b="1" baseline="30000" dirty="0"/>
              <a:t>th</a:t>
            </a:r>
            <a:r>
              <a:rPr lang="en-US" sz="36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next Zoom call will be Oct 9</a:t>
            </a:r>
            <a:r>
              <a:rPr lang="en-US" sz="3600" b="1" baseline="30000" dirty="0"/>
              <a:t>th</a:t>
            </a:r>
            <a:r>
              <a:rPr lang="en-US" sz="3600" b="1" dirty="0"/>
              <a:t> at 9am. Calendar invite will be sent soon!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63" y="338795"/>
            <a:ext cx="1894002" cy="13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Bangla MN</vt:lpstr>
      <vt:lpstr>Britannic Bold</vt:lpstr>
      <vt:lpstr>Calibri</vt:lpstr>
      <vt:lpstr>Calibri Light</vt:lpstr>
      <vt:lpstr>Wingdings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Senior Angulo, Joyce</dc:creator>
  <cp:lastModifiedBy>Russell, Stephanie Alice</cp:lastModifiedBy>
  <cp:revision>4</cp:revision>
  <dcterms:created xsi:type="dcterms:W3CDTF">2023-09-23T00:05:21Z</dcterms:created>
  <dcterms:modified xsi:type="dcterms:W3CDTF">2023-09-25T18:59:23Z</dcterms:modified>
</cp:coreProperties>
</file>