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4" autoAdjust="0"/>
    <p:restoredTop sz="94660"/>
  </p:normalViewPr>
  <p:slideViewPr>
    <p:cSldViewPr snapToGrid="0">
      <p:cViewPr varScale="1">
        <p:scale>
          <a:sx n="95" d="100"/>
          <a:sy n="95" d="100"/>
        </p:scale>
        <p:origin x="7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619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225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24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197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96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370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30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17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99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72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2AC24A9-CCB6-4F8D-B8DB-C2F3692CFA5A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80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42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oodhero.org/healthy-recip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ssorted vegetables and fruits">
            <a:extLst>
              <a:ext uri="{FF2B5EF4-FFF2-40B4-BE49-F238E27FC236}">
                <a16:creationId xmlns:a16="http://schemas.microsoft.com/office/drawing/2014/main" id="{460CD567-2B84-96F7-EC3D-4E977508831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8610" b="7120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CC22BD-66AF-3AA8-ADD5-BF791F775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4988" y="1442172"/>
            <a:ext cx="8582025" cy="217732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7200"/>
              <a:t>Food Allergies and Sensitivities Update</a:t>
            </a:r>
          </a:p>
        </p:txBody>
      </p:sp>
    </p:spTree>
    <p:extLst>
      <p:ext uri="{BB962C8B-B14F-4D97-AF65-F5344CB8AC3E}">
        <p14:creationId xmlns:p14="http://schemas.microsoft.com/office/powerpoint/2010/main" val="264291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E721F-C5A9-EC73-07EE-B6F6EC055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 table topics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4D276-5FF7-58C3-BE27-026BB7820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1931924"/>
            <a:ext cx="10168128" cy="3694176"/>
          </a:xfrm>
        </p:spPr>
        <p:txBody>
          <a:bodyPr>
            <a:normAutofit/>
          </a:bodyPr>
          <a:lstStyle/>
          <a:p>
            <a:r>
              <a:rPr lang="en-US" dirty="0"/>
              <a:t>Reviewed SNAP-Ed Food Allergy and Food Safety Guidelines (on state web page)</a:t>
            </a:r>
          </a:p>
          <a:p>
            <a:pPr lvl="1"/>
            <a:r>
              <a:rPr lang="en-US" dirty="0"/>
              <a:t>Includes food allergy, intolerance and sensitivity definitions, tips for working with partners, and how to make and communicate “reasonable accommodations.”</a:t>
            </a:r>
          </a:p>
          <a:p>
            <a:pPr lvl="1"/>
            <a:r>
              <a:rPr lang="en-US" dirty="0"/>
              <a:t>Encourages contacting state team with questions about what constitutes a reasonable accommodation.</a:t>
            </a:r>
          </a:p>
          <a:p>
            <a:r>
              <a:rPr lang="en-US" dirty="0"/>
              <a:t>Darla Foster (Douglas Co EPA) shared her experience with GF baking and sampled FH recipes with her GF flour mix</a:t>
            </a:r>
          </a:p>
          <a:p>
            <a:r>
              <a:rPr lang="en-US" dirty="0"/>
              <a:t>Table-mates shared an increased need for “free from” recipes based (often) on school policies.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590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333BD1-4DAD-41A1-71D7-0FDB50605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AE3A2BA-F998-2FAC-36C2-B3EB90B30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Move forward with Gluten-Free recipe category (</a:t>
            </a:r>
            <a:r>
              <a:rPr lang="en-US" dirty="0">
                <a:hlinkClick r:id="rId2"/>
              </a:rPr>
              <a:t>see website</a:t>
            </a:r>
            <a:r>
              <a:rPr lang="en-US" dirty="0"/>
              <a:t>)</a:t>
            </a:r>
          </a:p>
          <a:p>
            <a:r>
              <a:rPr lang="en-US" dirty="0"/>
              <a:t>Review Dairy-Free recipe category (not yet complete</a:t>
            </a:r>
            <a:r>
              <a:rPr lang="en-US"/>
              <a:t>) </a:t>
            </a:r>
            <a:endParaRPr lang="en-US" dirty="0"/>
          </a:p>
          <a:p>
            <a:r>
              <a:rPr lang="en-US" dirty="0"/>
              <a:t>Create list of “free from” recipes (about 80 recipes; most also GF)</a:t>
            </a:r>
          </a:p>
          <a:p>
            <a:r>
              <a:rPr lang="en-US" dirty="0"/>
              <a:t>Expand recipe notes with suggested modifications (perhaps a new section with “food allergy modifications”)</a:t>
            </a:r>
          </a:p>
          <a:p>
            <a:pPr lvl="1"/>
            <a:r>
              <a:rPr lang="en-US" dirty="0"/>
              <a:t>recently tested aquafaba and FG flour subs for eggs in 2 cookie and 1 muffin recipes</a:t>
            </a:r>
          </a:p>
          <a:p>
            <a:r>
              <a:rPr lang="en-US" dirty="0"/>
              <a:t>Create new recipes/staff resources based on staff requests/feedback</a:t>
            </a:r>
          </a:p>
          <a:p>
            <a:r>
              <a:rPr lang="en-US" dirty="0"/>
              <a:t>Consider new ways to search recipes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023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543C6-58B7-69B6-783B-6F9AD7065A2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87625" y="804863"/>
            <a:ext cx="9604375" cy="1049337"/>
          </a:xfrm>
        </p:spPr>
        <p:txBody>
          <a:bodyPr/>
          <a:lstStyle/>
          <a:p>
            <a:r>
              <a:rPr lang="en-US" dirty="0"/>
              <a:t>Your thoughts? </a:t>
            </a:r>
          </a:p>
        </p:txBody>
      </p:sp>
    </p:spTree>
    <p:extLst>
      <p:ext uri="{BB962C8B-B14F-4D97-AF65-F5344CB8AC3E}">
        <p14:creationId xmlns:p14="http://schemas.microsoft.com/office/powerpoint/2010/main" val="252896848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64</TotalTime>
  <Words>192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Gallery</vt:lpstr>
      <vt:lpstr>Food Allergies and Sensitivities Update</vt:lpstr>
      <vt:lpstr>Round table topics </vt:lpstr>
      <vt:lpstr>Take-aways</vt:lpstr>
      <vt:lpstr>Your thoughts? 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Walsh, Carol</dc:creator>
  <cp:lastModifiedBy>Walsh, Carol</cp:lastModifiedBy>
  <cp:revision>1</cp:revision>
  <dcterms:created xsi:type="dcterms:W3CDTF">2024-07-22T19:33:29Z</dcterms:created>
  <dcterms:modified xsi:type="dcterms:W3CDTF">2024-07-22T20:37:58Z</dcterms:modified>
</cp:coreProperties>
</file>