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3" r:id="rId3"/>
  </p:sldMasterIdLst>
  <p:notesMasterIdLst>
    <p:notesMasterId r:id="rId16"/>
  </p:notesMasterIdLst>
  <p:sldIdLst>
    <p:sldId id="256" r:id="rId4"/>
    <p:sldId id="259" r:id="rId5"/>
    <p:sldId id="368" r:id="rId6"/>
    <p:sldId id="372" r:id="rId7"/>
    <p:sldId id="260" r:id="rId8"/>
    <p:sldId id="366" r:id="rId9"/>
    <p:sldId id="265" r:id="rId10"/>
    <p:sldId id="266" r:id="rId11"/>
    <p:sldId id="375" r:id="rId12"/>
    <p:sldId id="376" r:id="rId13"/>
    <p:sldId id="272" r:id="rId14"/>
    <p:sldId id="273" r:id="rId15"/>
  </p:sldIdLst>
  <p:sldSz cx="9144000" cy="5143500" type="screen16x9"/>
  <p:notesSz cx="6858000" cy="9144000"/>
  <p:embeddedFontLst>
    <p:embeddedFont>
      <p:font typeface="Georgia" panose="02040502050405020303" pitchFamily="18" charset="0"/>
      <p:regular r:id="rId17"/>
      <p:bold r:id="rId18"/>
      <p:italic r:id="rId19"/>
      <p:boldItalic r:id="rId20"/>
    </p:embeddedFont>
    <p:embeddedFont>
      <p:font typeface="Gill Sans" panose="020B0502020104020203" pitchFamily="34" charset="-79"/>
      <p:regular r:id="rId21"/>
      <p:bold r:id="rId22"/>
    </p:embeddedFont>
    <p:embeddedFont>
      <p:font typeface="Verdana" panose="020B060403050404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91"/>
    <p:restoredTop sz="80551"/>
  </p:normalViewPr>
  <p:slideViewPr>
    <p:cSldViewPr snapToGrid="0">
      <p:cViewPr varScale="1">
        <p:scale>
          <a:sx n="112" d="100"/>
          <a:sy n="112" d="100"/>
        </p:scale>
        <p:origin x="114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font" Target="fonts/font5.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8.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oodhero.org/growthi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9baa692b4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19baa692b4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5" name="Google Shape;205;g19baa692b4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a:extLst>
            <a:ext uri="{FF2B5EF4-FFF2-40B4-BE49-F238E27FC236}">
              <a16:creationId xmlns:a16="http://schemas.microsoft.com/office/drawing/2014/main" id="{0E63EA8A-DAAA-24B8-5718-63B18B38AA5D}"/>
            </a:ext>
          </a:extLst>
        </p:cNvPr>
        <p:cNvGrpSpPr/>
        <p:nvPr/>
      </p:nvGrpSpPr>
      <p:grpSpPr>
        <a:xfrm>
          <a:off x="0" y="0"/>
          <a:ext cx="0" cy="0"/>
          <a:chOff x="0" y="0"/>
          <a:chExt cx="0" cy="0"/>
        </a:xfrm>
      </p:grpSpPr>
      <p:sp>
        <p:nvSpPr>
          <p:cNvPr id="337" name="Google Shape;337;g19baa692b41_2_161:notes">
            <a:extLst>
              <a:ext uri="{FF2B5EF4-FFF2-40B4-BE49-F238E27FC236}">
                <a16:creationId xmlns:a16="http://schemas.microsoft.com/office/drawing/2014/main" id="{3FDD59D3-58B7-3E63-C41D-5E607CA6AE3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19baa692b41_2_161:notes">
            <a:extLst>
              <a:ext uri="{FF2B5EF4-FFF2-40B4-BE49-F238E27FC236}">
                <a16:creationId xmlns:a16="http://schemas.microsoft.com/office/drawing/2014/main" id="{96EB7BB2-D567-C718-D542-D9928361548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What different – </a:t>
            </a:r>
          </a:p>
          <a:p>
            <a:pPr marL="0" lvl="0" indent="0" algn="l" rtl="0">
              <a:spcBef>
                <a:spcPts val="0"/>
              </a:spcBef>
              <a:spcAft>
                <a:spcPts val="0"/>
              </a:spcAft>
              <a:buNone/>
            </a:pPr>
            <a:r>
              <a:rPr lang="en-US" b="0" dirty="0"/>
              <a:t>1. Water bottles change saves money and bigger spray bottle</a:t>
            </a:r>
          </a:p>
          <a:p>
            <a:pPr marL="0" lvl="0" indent="0" algn="l" rtl="0">
              <a:spcBef>
                <a:spcPts val="0"/>
              </a:spcBef>
              <a:spcAft>
                <a:spcPts val="0"/>
              </a:spcAft>
              <a:buNone/>
            </a:pPr>
            <a:r>
              <a:rPr lang="en-US" b="0" dirty="0"/>
              <a:t>2. Less seeds but all the same type and a focus on how far a seed packet can go!</a:t>
            </a:r>
          </a:p>
          <a:p>
            <a:pPr marL="0" lvl="0" indent="0" algn="l" rtl="0">
              <a:spcBef>
                <a:spcPts val="0"/>
              </a:spcBef>
              <a:spcAft>
                <a:spcPts val="0"/>
              </a:spcAft>
              <a:buNone/>
            </a:pPr>
            <a:r>
              <a:rPr lang="en-US" b="0" dirty="0"/>
              <a:t>3. Bee books for all and bee messaging in monthlies</a:t>
            </a:r>
          </a:p>
        </p:txBody>
      </p:sp>
      <p:sp>
        <p:nvSpPr>
          <p:cNvPr id="339" name="Google Shape;339;g19baa692b41_2_161:notes">
            <a:extLst>
              <a:ext uri="{FF2B5EF4-FFF2-40B4-BE49-F238E27FC236}">
                <a16:creationId xmlns:a16="http://schemas.microsoft.com/office/drawing/2014/main" id="{2FC54E2B-C958-FFD9-2637-7578DDA6918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extLst>
      <p:ext uri="{BB962C8B-B14F-4D97-AF65-F5344CB8AC3E}">
        <p14:creationId xmlns:p14="http://schemas.microsoft.com/office/powerpoint/2010/main" val="3662592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9baa692b41_2_2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g19baa692b41_2_2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9" name="Google Shape;409;g19baa692b41_2_2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9baa692b41_0_19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20" name="Google Shape;420;g19baa692b41_0_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9baa692b41_2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19baa692b41_2_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https://www.foodhero.org/growthis</a:t>
            </a:r>
            <a:r>
              <a:rPr lang="en-US" dirty="0">
                <a:effectLst/>
              </a:rPr>
              <a:t> -&gt; MULTIPLE FUNDED</a:t>
            </a:r>
          </a:p>
          <a:p>
            <a:pPr marL="0" lvl="0" indent="0" algn="l" rtl="0">
              <a:spcBef>
                <a:spcPts val="0"/>
              </a:spcBef>
              <a:spcAft>
                <a:spcPts val="0"/>
              </a:spcAft>
              <a:buNone/>
            </a:pPr>
            <a:r>
              <a:rPr lang="en-US" dirty="0">
                <a:effectLst/>
              </a:rPr>
              <a:t>This is going into year 6 of Grow This! and we are grateful to our funders and partners to be able to offer it for another year. </a:t>
            </a:r>
          </a:p>
          <a:p>
            <a:pPr marL="0" lvl="0" indent="0" algn="l" rtl="0">
              <a:spcBef>
                <a:spcPts val="0"/>
              </a:spcBef>
              <a:spcAft>
                <a:spcPts val="0"/>
              </a:spcAft>
              <a:buNone/>
            </a:pPr>
            <a:r>
              <a:rPr lang="en-US" dirty="0">
                <a:effectLst/>
              </a:rPr>
              <a:t>Grow this will look a little different this year, more on that a little later, and we are still offering free seeds for households, teachers, and community groups &amp; programs</a:t>
            </a:r>
          </a:p>
          <a:p>
            <a:pPr marL="0" lvl="0" indent="0" algn="l" rtl="0">
              <a:spcBef>
                <a:spcPts val="0"/>
              </a:spcBef>
              <a:spcAft>
                <a:spcPts val="0"/>
              </a:spcAft>
              <a:buNone/>
            </a:pPr>
            <a:r>
              <a:rPr lang="en-US" dirty="0">
                <a:effectLst/>
              </a:rPr>
              <a:t>This is the general informational flyer partners and schools can share with families and program participants. We provide free seeds for Oregonians, but Anyone can join using their own seeds. </a:t>
            </a:r>
            <a:endParaRPr dirty="0"/>
          </a:p>
        </p:txBody>
      </p:sp>
      <p:sp>
        <p:nvSpPr>
          <p:cNvPr id="247" name="Google Shape;247;g19baa692b41_2_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9baa692b41_2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g19baa692b41_2_1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How Grow This got started. It became a focus for Food Hero during the pandemic, when families were working and schooling from home and becoming interested in growing their own food at home. One of our educators, an </a:t>
            </a:r>
            <a:r>
              <a:rPr lang="en-US" dirty="0" err="1">
                <a:solidFill>
                  <a:schemeClr val="dk1"/>
                </a:solidFill>
              </a:rPr>
              <a:t>Americorps</a:t>
            </a:r>
            <a:r>
              <a:rPr lang="en-US" dirty="0">
                <a:solidFill>
                  <a:schemeClr val="dk1"/>
                </a:solidFill>
              </a:rPr>
              <a:t> volunteer, requested a donation of seeds from Bi-Mart and received over 900 seed packets. What started in a garden in Roseburg turned into a statewide Challenge, when we learned about the West Virginia Extension program’s Grow This! model. So Oregon Grow This! is adapted from that model to serve Oregonians and focus on foods that grow well in all regions of Oregon. </a:t>
            </a:r>
          </a:p>
          <a:p>
            <a:pPr marL="0" lvl="0" indent="0" algn="l" rtl="0">
              <a:spcBef>
                <a:spcPts val="0"/>
              </a:spcBef>
              <a:spcAft>
                <a:spcPts val="0"/>
              </a:spcAft>
              <a:buClr>
                <a:schemeClr val="dk1"/>
              </a:buClr>
              <a:buSzPts val="1100"/>
              <a:buFont typeface="Arial"/>
              <a:buNone/>
            </a:pPr>
            <a:r>
              <a:rPr lang="en-US" dirty="0">
                <a:solidFill>
                  <a:schemeClr val="dk1"/>
                </a:solidFill>
              </a:rPr>
              <a:t>Bi-Mart continued to donate seeds every year for the last five years. They were not able to continue with seed donations this year, so this year, we are working with Territorial Seed Company, an Oregon-based seed company, and offering farmer-grown seeds developed in Oregon. One type we are offering in household kits this year, the Sugar Pod II, was developed at OSU!  </a:t>
            </a:r>
            <a:endParaRPr dirty="0">
              <a:solidFill>
                <a:schemeClr val="dk1"/>
              </a:solidFill>
            </a:endParaRPr>
          </a:p>
        </p:txBody>
      </p:sp>
      <p:sp>
        <p:nvSpPr>
          <p:cNvPr id="261" name="Google Shape;261;g19baa692b41_2_1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extLst>
      <p:ext uri="{BB962C8B-B14F-4D97-AF65-F5344CB8AC3E}">
        <p14:creationId xmlns:p14="http://schemas.microsoft.com/office/powerpoint/2010/main" val="2833869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a:extLst>
            <a:ext uri="{FF2B5EF4-FFF2-40B4-BE49-F238E27FC236}">
              <a16:creationId xmlns:a16="http://schemas.microsoft.com/office/drawing/2014/main" id="{DE92D4C6-DA82-33F5-A201-239736B9AE8F}"/>
            </a:ext>
          </a:extLst>
        </p:cNvPr>
        <p:cNvGrpSpPr/>
        <p:nvPr/>
      </p:nvGrpSpPr>
      <p:grpSpPr>
        <a:xfrm>
          <a:off x="0" y="0"/>
          <a:ext cx="0" cy="0"/>
          <a:chOff x="0" y="0"/>
          <a:chExt cx="0" cy="0"/>
        </a:xfrm>
      </p:grpSpPr>
      <p:sp>
        <p:nvSpPr>
          <p:cNvPr id="259" name="Google Shape;259;g19baa692b41_2_116:notes">
            <a:extLst>
              <a:ext uri="{FF2B5EF4-FFF2-40B4-BE49-F238E27FC236}">
                <a16:creationId xmlns:a16="http://schemas.microsoft.com/office/drawing/2014/main" id="{EEE1C546-C9AA-3051-D234-DF4D256C212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g19baa692b41_2_116:notes">
            <a:extLst>
              <a:ext uri="{FF2B5EF4-FFF2-40B4-BE49-F238E27FC236}">
                <a16:creationId xmlns:a16="http://schemas.microsoft.com/office/drawing/2014/main" id="{C508A294-D17C-0222-A111-A24C4FD890B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solidFill>
                <a:schemeClr val="dk1"/>
              </a:solidFill>
            </a:endParaRPr>
          </a:p>
        </p:txBody>
      </p:sp>
      <p:sp>
        <p:nvSpPr>
          <p:cNvPr id="261" name="Google Shape;261;g19baa692b41_2_116:notes">
            <a:extLst>
              <a:ext uri="{FF2B5EF4-FFF2-40B4-BE49-F238E27FC236}">
                <a16:creationId xmlns:a16="http://schemas.microsoft.com/office/drawing/2014/main" id="{C08A14E2-C79A-ADB8-4069-37A2F39D8CA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extLst>
      <p:ext uri="{BB962C8B-B14F-4D97-AF65-F5344CB8AC3E}">
        <p14:creationId xmlns:p14="http://schemas.microsoft.com/office/powerpoint/2010/main" val="1161014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9baa692b41_2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g19baa692b41_2_1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
        <p:nvSpPr>
          <p:cNvPr id="261" name="Google Shape;261;g19baa692b41_2_1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9baa692b41_2_24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Reminder that there are different ways for people to sign up!</a:t>
            </a:r>
          </a:p>
          <a:p>
            <a:pPr marL="0" lvl="0" indent="0" algn="l" rtl="0">
              <a:spcBef>
                <a:spcPts val="0"/>
              </a:spcBef>
              <a:spcAft>
                <a:spcPts val="0"/>
              </a:spcAft>
              <a:buNone/>
            </a:pPr>
            <a:r>
              <a:rPr lang="en-US" b="0" i="0" u="none" strike="noStrike" dirty="0">
                <a:solidFill>
                  <a:srgbClr val="231F20"/>
                </a:solidFill>
                <a:effectLst/>
                <a:latin typeface="franklin-gothic-urw"/>
              </a:rPr>
              <a:t>An Oregon State University development, Oregon Sugar Pod II is highly disease resistant.</a:t>
            </a:r>
            <a:endParaRPr lang="en" dirty="0"/>
          </a:p>
          <a:p>
            <a:pPr marL="0" lvl="0" indent="0" algn="l" rtl="0">
              <a:spcBef>
                <a:spcPts val="0"/>
              </a:spcBef>
              <a:spcAft>
                <a:spcPts val="0"/>
              </a:spcAft>
              <a:buNone/>
            </a:pPr>
            <a:r>
              <a:rPr lang="en" dirty="0"/>
              <a:t>Flashy Trout Back – Dark Leaf Romaine Rich Buttery Flavor (55 days), Oregon Sugar Pod II (70 days easy to grow), </a:t>
            </a:r>
            <a:r>
              <a:rPr lang="en-US" b="0" i="0" u="none" strike="noStrike" dirty="0">
                <a:solidFill>
                  <a:srgbClr val="212121"/>
                </a:solidFill>
                <a:effectLst/>
                <a:latin typeface="Aptos" panose="020B0004020202020204" pitchFamily="34" charset="0"/>
              </a:rPr>
              <a:t>Snack Mix Sunflower (</a:t>
            </a:r>
            <a:r>
              <a:rPr lang="en-US" b="1" i="0" u="none" strike="noStrike" dirty="0">
                <a:solidFill>
                  <a:schemeClr val="accent5"/>
                </a:solidFill>
                <a:effectLst/>
                <a:latin typeface="Aptos" panose="020B0004020202020204" pitchFamily="34" charset="0"/>
              </a:rPr>
              <a:t>ask Terr about germination/days till harvest</a:t>
            </a:r>
            <a:r>
              <a:rPr lang="en-US" b="0" i="0" u="none" strike="noStrike" dirty="0">
                <a:solidFill>
                  <a:srgbClr val="212121"/>
                </a:solidFill>
                <a:effectLst/>
                <a:latin typeface="Aptos" panose="020B0004020202020204" pitchFamily="34" charset="0"/>
              </a:rPr>
              <a:t>)</a:t>
            </a:r>
            <a:endParaRPr dirty="0"/>
          </a:p>
        </p:txBody>
      </p:sp>
      <p:sp>
        <p:nvSpPr>
          <p:cNvPr id="283" name="Google Shape;283;g19baa692b41_2_2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159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9baa692b41_2_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19baa692b41_2_1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What different – </a:t>
            </a:r>
          </a:p>
          <a:p>
            <a:pPr marL="0" lvl="0" indent="0" algn="l" rtl="0">
              <a:spcBef>
                <a:spcPts val="0"/>
              </a:spcBef>
              <a:spcAft>
                <a:spcPts val="0"/>
              </a:spcAft>
              <a:buNone/>
            </a:pPr>
            <a:r>
              <a:rPr lang="en-US" b="0" dirty="0"/>
              <a:t>1. Water bottles change saves money and bigger spray bottle</a:t>
            </a:r>
          </a:p>
          <a:p>
            <a:pPr marL="0" lvl="0" indent="0" algn="l" rtl="0">
              <a:spcBef>
                <a:spcPts val="0"/>
              </a:spcBef>
              <a:spcAft>
                <a:spcPts val="0"/>
              </a:spcAft>
              <a:buNone/>
            </a:pPr>
            <a:r>
              <a:rPr lang="en-US" b="0" dirty="0"/>
              <a:t>2. Less seeds but all the same type and a focus on how far a seed packet can go!  Sunflower starburst panache, </a:t>
            </a:r>
          </a:p>
          <a:p>
            <a:pPr marL="0" lvl="0" indent="0" algn="l" rtl="0">
              <a:spcBef>
                <a:spcPts val="0"/>
              </a:spcBef>
              <a:spcAft>
                <a:spcPts val="0"/>
              </a:spcAft>
              <a:buNone/>
            </a:pPr>
            <a:r>
              <a:rPr lang="en-US" b="0" dirty="0"/>
              <a:t>3. Bee books for all and bee messaging in monthlies</a:t>
            </a:r>
          </a:p>
          <a:p>
            <a:pPr marL="0" lvl="0" indent="0" algn="l" rtl="0">
              <a:spcBef>
                <a:spcPts val="0"/>
              </a:spcBef>
              <a:spcAft>
                <a:spcPts val="0"/>
              </a:spcAft>
              <a:buNone/>
            </a:pPr>
            <a:endParaRPr lang="en-US" b="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Flashy Trout Back – Dark Leaf Romaine Rich Buttery Flavor (55 days), SQUASH SUMMER CUBE OF BUTTER (50 days), </a:t>
            </a:r>
            <a:r>
              <a:rPr lang="en-US" i="1" dirty="0">
                <a:effectLst/>
                <a:latin typeface="Helvetica" pitchFamily="2" charset="0"/>
              </a:rPr>
              <a:t>SUNFLOWER STARBURST PANACHE</a:t>
            </a:r>
            <a:endParaRPr lang="en-US"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lvl="0" indent="0" algn="l" rtl="0">
              <a:spcBef>
                <a:spcPts val="0"/>
              </a:spcBef>
              <a:spcAft>
                <a:spcPts val="0"/>
              </a:spcAft>
              <a:buNone/>
            </a:pPr>
            <a:endParaRPr lang="en-US" b="0" dirty="0"/>
          </a:p>
        </p:txBody>
      </p:sp>
      <p:sp>
        <p:nvSpPr>
          <p:cNvPr id="339" name="Google Shape;339;g19baa692b41_2_1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9baa692b41_2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19baa692b41_2_1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3" name="Google Shape;353;g19baa692b41_2_1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a:extLst>
            <a:ext uri="{FF2B5EF4-FFF2-40B4-BE49-F238E27FC236}">
              <a16:creationId xmlns:a16="http://schemas.microsoft.com/office/drawing/2014/main" id="{F20C40A5-12BC-5C88-2394-BA349BE59F90}"/>
            </a:ext>
          </a:extLst>
        </p:cNvPr>
        <p:cNvGrpSpPr/>
        <p:nvPr/>
      </p:nvGrpSpPr>
      <p:grpSpPr>
        <a:xfrm>
          <a:off x="0" y="0"/>
          <a:ext cx="0" cy="0"/>
          <a:chOff x="0" y="0"/>
          <a:chExt cx="0" cy="0"/>
        </a:xfrm>
      </p:grpSpPr>
      <p:sp>
        <p:nvSpPr>
          <p:cNvPr id="337" name="Google Shape;337;g19baa692b41_2_161:notes">
            <a:extLst>
              <a:ext uri="{FF2B5EF4-FFF2-40B4-BE49-F238E27FC236}">
                <a16:creationId xmlns:a16="http://schemas.microsoft.com/office/drawing/2014/main" id="{E05F3896-4B92-CE6E-FA9B-32026BBE679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19baa692b41_2_161:notes">
            <a:extLst>
              <a:ext uri="{FF2B5EF4-FFF2-40B4-BE49-F238E27FC236}">
                <a16:creationId xmlns:a16="http://schemas.microsoft.com/office/drawing/2014/main" id="{F7AE59DB-C45C-3ACE-ED31-436D85CB9DA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What different – </a:t>
            </a:r>
          </a:p>
          <a:p>
            <a:pPr marL="0" lvl="0" indent="0" algn="l" rtl="0">
              <a:spcBef>
                <a:spcPts val="0"/>
              </a:spcBef>
              <a:spcAft>
                <a:spcPts val="0"/>
              </a:spcAft>
              <a:buNone/>
            </a:pPr>
            <a:r>
              <a:rPr lang="en-US" b="0" dirty="0"/>
              <a:t>1. Water bottles change saves money and bigger spray bottle</a:t>
            </a:r>
          </a:p>
          <a:p>
            <a:pPr marL="0" lvl="0" indent="0" algn="l" rtl="0">
              <a:spcBef>
                <a:spcPts val="0"/>
              </a:spcBef>
              <a:spcAft>
                <a:spcPts val="0"/>
              </a:spcAft>
              <a:buNone/>
            </a:pPr>
            <a:r>
              <a:rPr lang="en-US" b="0" dirty="0"/>
              <a:t>2. Less seeds but all the same type and a focus on how far a seed packet can go!</a:t>
            </a:r>
          </a:p>
          <a:p>
            <a:pPr marL="0" lvl="0" indent="0" algn="l" rtl="0">
              <a:spcBef>
                <a:spcPts val="0"/>
              </a:spcBef>
              <a:spcAft>
                <a:spcPts val="0"/>
              </a:spcAft>
              <a:buNone/>
            </a:pPr>
            <a:r>
              <a:rPr lang="en-US" b="0" dirty="0"/>
              <a:t>3. Bee books for all and bee messaging in monthlies</a:t>
            </a:r>
          </a:p>
        </p:txBody>
      </p:sp>
      <p:sp>
        <p:nvSpPr>
          <p:cNvPr id="339" name="Google Shape;339;g19baa692b41_2_161:notes">
            <a:extLst>
              <a:ext uri="{FF2B5EF4-FFF2-40B4-BE49-F238E27FC236}">
                <a16:creationId xmlns:a16="http://schemas.microsoft.com/office/drawing/2014/main" id="{4C37A464-ED55-91D8-1DC3-22AFD1C0D71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extLst>
      <p:ext uri="{BB962C8B-B14F-4D97-AF65-F5344CB8AC3E}">
        <p14:creationId xmlns:p14="http://schemas.microsoft.com/office/powerpoint/2010/main" val="649598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1143000" y="774954"/>
            <a:ext cx="6858000" cy="1858518"/>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dk1"/>
              </a:buClr>
              <a:buSzPts val="3000"/>
              <a:buFont typeface="Gill Sans"/>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0" name="Google Shape;60;p14"/>
          <p:cNvSpPr txBox="1">
            <a:spLocks noGrp="1"/>
          </p:cNvSpPr>
          <p:nvPr>
            <p:ph type="subTitle" idx="1"/>
          </p:nvPr>
        </p:nvSpPr>
        <p:spPr>
          <a:xfrm>
            <a:off x="1143000" y="2866644"/>
            <a:ext cx="6858000" cy="1076706"/>
          </a:xfrm>
          <a:prstGeom prst="rect">
            <a:avLst/>
          </a:prstGeom>
          <a:noFill/>
          <a:ln>
            <a:noFill/>
          </a:ln>
        </p:spPr>
        <p:txBody>
          <a:bodyPr spcFirstLastPara="1" wrap="square" lIns="0" tIns="0" rIns="0" bIns="0" anchor="t" anchorCtr="0">
            <a:normAutofit/>
          </a:bodyPr>
          <a:lstStyle>
            <a:lvl1pPr lvl="0" algn="ctr">
              <a:lnSpc>
                <a:spcPct val="150000"/>
              </a:lnSpc>
              <a:spcBef>
                <a:spcPts val="800"/>
              </a:spcBef>
              <a:spcAft>
                <a:spcPts val="0"/>
              </a:spcAft>
              <a:buClr>
                <a:schemeClr val="dk1"/>
              </a:buClr>
              <a:buSzPts val="1200"/>
              <a:buNone/>
              <a:defRPr sz="1200" cap="none">
                <a:solidFill>
                  <a:schemeClr val="dk1"/>
                </a:solidFill>
              </a:defRPr>
            </a:lvl1pPr>
            <a:lvl2pPr lvl="1" algn="ctr">
              <a:lnSpc>
                <a:spcPct val="120000"/>
              </a:lnSpc>
              <a:spcBef>
                <a:spcPts val="400"/>
              </a:spcBef>
              <a:spcAft>
                <a:spcPts val="0"/>
              </a:spcAft>
              <a:buClr>
                <a:schemeClr val="dk1"/>
              </a:buClr>
              <a:buSzPts val="1500"/>
              <a:buNone/>
              <a:defRPr sz="1500"/>
            </a:lvl2pPr>
            <a:lvl3pPr lvl="2" algn="ctr">
              <a:lnSpc>
                <a:spcPct val="120000"/>
              </a:lnSpc>
              <a:spcBef>
                <a:spcPts val="400"/>
              </a:spcBef>
              <a:spcAft>
                <a:spcPts val="0"/>
              </a:spcAft>
              <a:buClr>
                <a:schemeClr val="dk1"/>
              </a:buClr>
              <a:buSzPts val="1400"/>
              <a:buNone/>
              <a:defRPr sz="1400"/>
            </a:lvl3pPr>
            <a:lvl4pPr lvl="3" algn="ctr">
              <a:lnSpc>
                <a:spcPct val="120000"/>
              </a:lnSpc>
              <a:spcBef>
                <a:spcPts val="400"/>
              </a:spcBef>
              <a:spcAft>
                <a:spcPts val="0"/>
              </a:spcAft>
              <a:buClr>
                <a:schemeClr val="dk1"/>
              </a:buClr>
              <a:buSzPts val="1200"/>
              <a:buNone/>
              <a:defRPr sz="1200"/>
            </a:lvl4pPr>
            <a:lvl5pPr lvl="4" algn="ctr">
              <a:lnSpc>
                <a:spcPct val="12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1" name="Google Shape;61;p14"/>
          <p:cNvSpPr txBox="1">
            <a:spLocks noGrp="1"/>
          </p:cNvSpPr>
          <p:nvPr>
            <p:ph type="dt" idx="10"/>
          </p:nvPr>
        </p:nvSpPr>
        <p:spPr>
          <a:xfrm>
            <a:off x="5932170" y="4807458"/>
            <a:ext cx="2777490" cy="336042"/>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2" name="Google Shape;62;p14"/>
          <p:cNvSpPr txBox="1">
            <a:spLocks noGrp="1"/>
          </p:cNvSpPr>
          <p:nvPr>
            <p:ph type="ftr" idx="11"/>
          </p:nvPr>
        </p:nvSpPr>
        <p:spPr>
          <a:xfrm rot="5400000">
            <a:off x="-1371600" y="1433322"/>
            <a:ext cx="3086100" cy="342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 name="Google Shape;63;p14"/>
          <p:cNvSpPr txBox="1">
            <a:spLocks noGrp="1"/>
          </p:cNvSpPr>
          <p:nvPr>
            <p:ph type="sldNum" idx="12"/>
          </p:nvPr>
        </p:nvSpPr>
        <p:spPr>
          <a:xfrm>
            <a:off x="8750808" y="4807458"/>
            <a:ext cx="329184" cy="336042"/>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028700" y="596646"/>
            <a:ext cx="7680960" cy="92583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6" name="Google Shape;66;p15"/>
          <p:cNvSpPr txBox="1">
            <a:spLocks noGrp="1"/>
          </p:cNvSpPr>
          <p:nvPr>
            <p:ph type="body" idx="1"/>
          </p:nvPr>
        </p:nvSpPr>
        <p:spPr>
          <a:xfrm>
            <a:off x="1028700" y="1584198"/>
            <a:ext cx="7680960" cy="2969514"/>
          </a:xfrm>
          <a:prstGeom prst="rect">
            <a:avLst/>
          </a:prstGeom>
          <a:noFill/>
          <a:ln>
            <a:noFill/>
          </a:ln>
        </p:spPr>
        <p:txBody>
          <a:bodyPr spcFirstLastPara="1" wrap="square" lIns="0" tIns="0" rIns="0" bIns="0"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17500" algn="l">
              <a:lnSpc>
                <a:spcPct val="120000"/>
              </a:lnSpc>
              <a:spcBef>
                <a:spcPts val="400"/>
              </a:spcBef>
              <a:spcAft>
                <a:spcPts val="0"/>
              </a:spcAft>
              <a:buClr>
                <a:schemeClr val="dk1"/>
              </a:buClr>
              <a:buSzPts val="1400"/>
              <a:buChar char="•"/>
              <a:defRPr/>
            </a:lvl2pPr>
            <a:lvl3pPr marL="1371600" lvl="2" indent="-317500" algn="l">
              <a:lnSpc>
                <a:spcPct val="120000"/>
              </a:lnSpc>
              <a:spcBef>
                <a:spcPts val="400"/>
              </a:spcBef>
              <a:spcAft>
                <a:spcPts val="0"/>
              </a:spcAft>
              <a:buClr>
                <a:schemeClr val="dk1"/>
              </a:buClr>
              <a:buSzPts val="1400"/>
              <a:buChar char="•"/>
              <a:defRPr/>
            </a:lvl3pPr>
            <a:lvl4pPr marL="1828800" lvl="3" indent="-317500" algn="l">
              <a:lnSpc>
                <a:spcPct val="120000"/>
              </a:lnSpc>
              <a:spcBef>
                <a:spcPts val="400"/>
              </a:spcBef>
              <a:spcAft>
                <a:spcPts val="0"/>
              </a:spcAft>
              <a:buClr>
                <a:schemeClr val="dk1"/>
              </a:buClr>
              <a:buSzPts val="1400"/>
              <a:buChar char="•"/>
              <a:defRPr/>
            </a:lvl4pPr>
            <a:lvl5pPr marL="2286000" lvl="4" indent="-317500" algn="l">
              <a:lnSpc>
                <a:spcPct val="12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7" name="Google Shape;67;p15"/>
          <p:cNvSpPr txBox="1">
            <a:spLocks noGrp="1"/>
          </p:cNvSpPr>
          <p:nvPr>
            <p:ph type="dt" idx="10"/>
          </p:nvPr>
        </p:nvSpPr>
        <p:spPr>
          <a:xfrm>
            <a:off x="5932170" y="4807458"/>
            <a:ext cx="2777490" cy="336042"/>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8" name="Google Shape;68;p15"/>
          <p:cNvSpPr txBox="1">
            <a:spLocks noGrp="1"/>
          </p:cNvSpPr>
          <p:nvPr>
            <p:ph type="ftr" idx="11"/>
          </p:nvPr>
        </p:nvSpPr>
        <p:spPr>
          <a:xfrm rot="5400000">
            <a:off x="-1371600" y="1433322"/>
            <a:ext cx="3086100" cy="342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 name="Google Shape;69;p15"/>
          <p:cNvSpPr txBox="1">
            <a:spLocks noGrp="1"/>
          </p:cNvSpPr>
          <p:nvPr>
            <p:ph type="sldNum" idx="12"/>
          </p:nvPr>
        </p:nvSpPr>
        <p:spPr>
          <a:xfrm>
            <a:off x="8750808" y="4807458"/>
            <a:ext cx="329184" cy="336042"/>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1028700" y="1282304"/>
            <a:ext cx="7475220" cy="2139553"/>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3300"/>
              <a:buFont typeface="Gill Sans"/>
              <a:buNone/>
              <a:defRPr sz="33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 name="Google Shape;72;p16"/>
          <p:cNvSpPr txBox="1">
            <a:spLocks noGrp="1"/>
          </p:cNvSpPr>
          <p:nvPr>
            <p:ph type="body" idx="1"/>
          </p:nvPr>
        </p:nvSpPr>
        <p:spPr>
          <a:xfrm>
            <a:off x="1028700" y="3730752"/>
            <a:ext cx="7475221" cy="836676"/>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800"/>
              </a:spcBef>
              <a:spcAft>
                <a:spcPts val="0"/>
              </a:spcAft>
              <a:buClr>
                <a:schemeClr val="dk1"/>
              </a:buClr>
              <a:buSzPts val="1200"/>
              <a:buNone/>
              <a:defRPr sz="1200" cap="none">
                <a:solidFill>
                  <a:schemeClr val="dk1"/>
                </a:solidFill>
              </a:defRPr>
            </a:lvl1pPr>
            <a:lvl2pPr marL="914400" lvl="1" indent="-228600" algn="l">
              <a:lnSpc>
                <a:spcPct val="120000"/>
              </a:lnSpc>
              <a:spcBef>
                <a:spcPts val="400"/>
              </a:spcBef>
              <a:spcAft>
                <a:spcPts val="0"/>
              </a:spcAft>
              <a:buClr>
                <a:srgbClr val="888888"/>
              </a:buClr>
              <a:buSzPts val="1500"/>
              <a:buNone/>
              <a:defRPr sz="1500">
                <a:solidFill>
                  <a:srgbClr val="888888"/>
                </a:solidFill>
              </a:defRPr>
            </a:lvl2pPr>
            <a:lvl3pPr marL="1371600" lvl="2" indent="-228600" algn="l">
              <a:lnSpc>
                <a:spcPct val="120000"/>
              </a:lnSpc>
              <a:spcBef>
                <a:spcPts val="400"/>
              </a:spcBef>
              <a:spcAft>
                <a:spcPts val="0"/>
              </a:spcAft>
              <a:buClr>
                <a:srgbClr val="888888"/>
              </a:buClr>
              <a:buSzPts val="1400"/>
              <a:buNone/>
              <a:defRPr sz="1400">
                <a:solidFill>
                  <a:srgbClr val="888888"/>
                </a:solidFill>
              </a:defRPr>
            </a:lvl3pPr>
            <a:lvl4pPr marL="1828800" lvl="3" indent="-228600" algn="l">
              <a:lnSpc>
                <a:spcPct val="120000"/>
              </a:lnSpc>
              <a:spcBef>
                <a:spcPts val="400"/>
              </a:spcBef>
              <a:spcAft>
                <a:spcPts val="0"/>
              </a:spcAft>
              <a:buClr>
                <a:srgbClr val="888888"/>
              </a:buClr>
              <a:buSzPts val="1200"/>
              <a:buNone/>
              <a:defRPr sz="1200">
                <a:solidFill>
                  <a:srgbClr val="888888"/>
                </a:solidFill>
              </a:defRPr>
            </a:lvl4pPr>
            <a:lvl5pPr marL="2286000" lvl="4" indent="-228600" algn="l">
              <a:lnSpc>
                <a:spcPct val="12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3" name="Google Shape;73;p16"/>
          <p:cNvSpPr txBox="1">
            <a:spLocks noGrp="1"/>
          </p:cNvSpPr>
          <p:nvPr>
            <p:ph type="dt" idx="10"/>
          </p:nvPr>
        </p:nvSpPr>
        <p:spPr>
          <a:xfrm>
            <a:off x="5932170" y="4807458"/>
            <a:ext cx="2777490" cy="336042"/>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4" name="Google Shape;74;p16"/>
          <p:cNvSpPr txBox="1">
            <a:spLocks noGrp="1"/>
          </p:cNvSpPr>
          <p:nvPr>
            <p:ph type="ftr" idx="11"/>
          </p:nvPr>
        </p:nvSpPr>
        <p:spPr>
          <a:xfrm rot="5400000">
            <a:off x="-1371600" y="1433322"/>
            <a:ext cx="3086100" cy="342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5" name="Google Shape;75;p16"/>
          <p:cNvSpPr txBox="1">
            <a:spLocks noGrp="1"/>
          </p:cNvSpPr>
          <p:nvPr>
            <p:ph type="sldNum" idx="12"/>
          </p:nvPr>
        </p:nvSpPr>
        <p:spPr>
          <a:xfrm>
            <a:off x="8750808" y="4807458"/>
            <a:ext cx="329184" cy="336042"/>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83"/>
        <p:cNvGrpSpPr/>
        <p:nvPr/>
      </p:nvGrpSpPr>
      <p:grpSpPr>
        <a:xfrm>
          <a:off x="0" y="0"/>
          <a:ext cx="0" cy="0"/>
          <a:chOff x="0" y="0"/>
          <a:chExt cx="0" cy="0"/>
        </a:xfrm>
      </p:grpSpPr>
      <p:sp>
        <p:nvSpPr>
          <p:cNvPr id="84" name="Google Shape;84;p18"/>
          <p:cNvSpPr txBox="1">
            <a:spLocks noGrp="1"/>
          </p:cNvSpPr>
          <p:nvPr>
            <p:ph type="body" idx="1"/>
          </p:nvPr>
        </p:nvSpPr>
        <p:spPr>
          <a:xfrm>
            <a:off x="1028700" y="1584198"/>
            <a:ext cx="3630807" cy="617934"/>
          </a:xfrm>
          <a:prstGeom prst="rect">
            <a:avLst/>
          </a:prstGeom>
          <a:noFill/>
          <a:ln>
            <a:noFill/>
          </a:ln>
        </p:spPr>
        <p:txBody>
          <a:bodyPr spcFirstLastPara="1" wrap="square" lIns="0" tIns="0" rIns="0" bIns="0" anchor="b" anchorCtr="0">
            <a:normAutofit/>
          </a:bodyPr>
          <a:lstStyle>
            <a:lvl1pPr marL="457200" lvl="0" indent="-228600" algn="l">
              <a:lnSpc>
                <a:spcPct val="120000"/>
              </a:lnSpc>
              <a:spcBef>
                <a:spcPts val="800"/>
              </a:spcBef>
              <a:spcAft>
                <a:spcPts val="0"/>
              </a:spcAft>
              <a:buClr>
                <a:schemeClr val="dk1"/>
              </a:buClr>
              <a:buSzPts val="1800"/>
              <a:buNone/>
              <a:defRPr sz="1800" b="1"/>
            </a:lvl1pPr>
            <a:lvl2pPr marL="914400" lvl="1" indent="-228600" algn="l">
              <a:lnSpc>
                <a:spcPct val="120000"/>
              </a:lnSpc>
              <a:spcBef>
                <a:spcPts val="400"/>
              </a:spcBef>
              <a:spcAft>
                <a:spcPts val="0"/>
              </a:spcAft>
              <a:buClr>
                <a:schemeClr val="dk1"/>
              </a:buClr>
              <a:buSzPts val="1500"/>
              <a:buNone/>
              <a:defRPr sz="1500" b="1"/>
            </a:lvl2pPr>
            <a:lvl3pPr marL="1371600" lvl="2" indent="-228600" algn="l">
              <a:lnSpc>
                <a:spcPct val="120000"/>
              </a:lnSpc>
              <a:spcBef>
                <a:spcPts val="400"/>
              </a:spcBef>
              <a:spcAft>
                <a:spcPts val="0"/>
              </a:spcAft>
              <a:buClr>
                <a:schemeClr val="dk1"/>
              </a:buClr>
              <a:buSzPts val="1400"/>
              <a:buNone/>
              <a:defRPr sz="1400" b="1"/>
            </a:lvl3pPr>
            <a:lvl4pPr marL="1828800" lvl="3" indent="-228600" algn="l">
              <a:lnSpc>
                <a:spcPct val="120000"/>
              </a:lnSpc>
              <a:spcBef>
                <a:spcPts val="400"/>
              </a:spcBef>
              <a:spcAft>
                <a:spcPts val="0"/>
              </a:spcAft>
              <a:buClr>
                <a:schemeClr val="dk1"/>
              </a:buClr>
              <a:buSzPts val="1200"/>
              <a:buNone/>
              <a:defRPr sz="1200" b="1"/>
            </a:lvl4pPr>
            <a:lvl5pPr marL="2286000" lvl="4" indent="-228600" algn="l">
              <a:lnSpc>
                <a:spcPct val="12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5" name="Google Shape;85;p18"/>
          <p:cNvSpPr txBox="1">
            <a:spLocks noGrp="1"/>
          </p:cNvSpPr>
          <p:nvPr>
            <p:ph type="body" idx="2"/>
          </p:nvPr>
        </p:nvSpPr>
        <p:spPr>
          <a:xfrm>
            <a:off x="1028700" y="2263854"/>
            <a:ext cx="3630807" cy="2328642"/>
          </a:xfrm>
          <a:prstGeom prst="rect">
            <a:avLst/>
          </a:prstGeom>
          <a:noFill/>
          <a:ln>
            <a:noFill/>
          </a:ln>
        </p:spPr>
        <p:txBody>
          <a:bodyPr spcFirstLastPara="1" wrap="square" lIns="0" tIns="0" rIns="0" bIns="0"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17500" algn="l">
              <a:lnSpc>
                <a:spcPct val="120000"/>
              </a:lnSpc>
              <a:spcBef>
                <a:spcPts val="400"/>
              </a:spcBef>
              <a:spcAft>
                <a:spcPts val="0"/>
              </a:spcAft>
              <a:buClr>
                <a:schemeClr val="dk1"/>
              </a:buClr>
              <a:buSzPts val="1400"/>
              <a:buChar char="•"/>
              <a:defRPr/>
            </a:lvl2pPr>
            <a:lvl3pPr marL="1371600" lvl="2" indent="-317500" algn="l">
              <a:lnSpc>
                <a:spcPct val="120000"/>
              </a:lnSpc>
              <a:spcBef>
                <a:spcPts val="400"/>
              </a:spcBef>
              <a:spcAft>
                <a:spcPts val="0"/>
              </a:spcAft>
              <a:buClr>
                <a:schemeClr val="dk1"/>
              </a:buClr>
              <a:buSzPts val="1400"/>
              <a:buChar char="•"/>
              <a:defRPr/>
            </a:lvl3pPr>
            <a:lvl4pPr marL="1828800" lvl="3" indent="-317500" algn="l">
              <a:lnSpc>
                <a:spcPct val="120000"/>
              </a:lnSpc>
              <a:spcBef>
                <a:spcPts val="400"/>
              </a:spcBef>
              <a:spcAft>
                <a:spcPts val="0"/>
              </a:spcAft>
              <a:buClr>
                <a:schemeClr val="dk1"/>
              </a:buClr>
              <a:buSzPts val="1400"/>
              <a:buChar char="•"/>
              <a:defRPr/>
            </a:lvl4pPr>
            <a:lvl5pPr marL="2286000" lvl="4" indent="-317500" algn="l">
              <a:lnSpc>
                <a:spcPct val="12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6" name="Google Shape;86;p18"/>
          <p:cNvSpPr txBox="1">
            <a:spLocks noGrp="1"/>
          </p:cNvSpPr>
          <p:nvPr>
            <p:ph type="body" idx="3"/>
          </p:nvPr>
        </p:nvSpPr>
        <p:spPr>
          <a:xfrm>
            <a:off x="5074920" y="1584198"/>
            <a:ext cx="3634740" cy="617934"/>
          </a:xfrm>
          <a:prstGeom prst="rect">
            <a:avLst/>
          </a:prstGeom>
          <a:noFill/>
          <a:ln>
            <a:noFill/>
          </a:ln>
        </p:spPr>
        <p:txBody>
          <a:bodyPr spcFirstLastPara="1" wrap="square" lIns="0" tIns="0" rIns="0" bIns="0" anchor="b" anchorCtr="0">
            <a:normAutofit/>
          </a:bodyPr>
          <a:lstStyle>
            <a:lvl1pPr marL="457200" lvl="0" indent="-228600" algn="l">
              <a:lnSpc>
                <a:spcPct val="120000"/>
              </a:lnSpc>
              <a:spcBef>
                <a:spcPts val="800"/>
              </a:spcBef>
              <a:spcAft>
                <a:spcPts val="0"/>
              </a:spcAft>
              <a:buClr>
                <a:schemeClr val="dk1"/>
              </a:buClr>
              <a:buSzPts val="1800"/>
              <a:buNone/>
              <a:defRPr sz="1800" b="1"/>
            </a:lvl1pPr>
            <a:lvl2pPr marL="914400" lvl="1" indent="-228600" algn="l">
              <a:lnSpc>
                <a:spcPct val="120000"/>
              </a:lnSpc>
              <a:spcBef>
                <a:spcPts val="400"/>
              </a:spcBef>
              <a:spcAft>
                <a:spcPts val="0"/>
              </a:spcAft>
              <a:buClr>
                <a:schemeClr val="dk1"/>
              </a:buClr>
              <a:buSzPts val="1500"/>
              <a:buNone/>
              <a:defRPr sz="1500" b="1"/>
            </a:lvl2pPr>
            <a:lvl3pPr marL="1371600" lvl="2" indent="-228600" algn="l">
              <a:lnSpc>
                <a:spcPct val="120000"/>
              </a:lnSpc>
              <a:spcBef>
                <a:spcPts val="400"/>
              </a:spcBef>
              <a:spcAft>
                <a:spcPts val="0"/>
              </a:spcAft>
              <a:buClr>
                <a:schemeClr val="dk1"/>
              </a:buClr>
              <a:buSzPts val="1400"/>
              <a:buNone/>
              <a:defRPr sz="1400" b="1"/>
            </a:lvl3pPr>
            <a:lvl4pPr marL="1828800" lvl="3" indent="-228600" algn="l">
              <a:lnSpc>
                <a:spcPct val="120000"/>
              </a:lnSpc>
              <a:spcBef>
                <a:spcPts val="400"/>
              </a:spcBef>
              <a:spcAft>
                <a:spcPts val="0"/>
              </a:spcAft>
              <a:buClr>
                <a:schemeClr val="dk1"/>
              </a:buClr>
              <a:buSzPts val="1200"/>
              <a:buNone/>
              <a:defRPr sz="1200" b="1"/>
            </a:lvl4pPr>
            <a:lvl5pPr marL="2286000" lvl="4" indent="-228600" algn="l">
              <a:lnSpc>
                <a:spcPct val="12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7" name="Google Shape;87;p18"/>
          <p:cNvSpPr txBox="1">
            <a:spLocks noGrp="1"/>
          </p:cNvSpPr>
          <p:nvPr>
            <p:ph type="body" idx="4"/>
          </p:nvPr>
        </p:nvSpPr>
        <p:spPr>
          <a:xfrm>
            <a:off x="5074920" y="2263853"/>
            <a:ext cx="3630807" cy="2328643"/>
          </a:xfrm>
          <a:prstGeom prst="rect">
            <a:avLst/>
          </a:prstGeom>
          <a:noFill/>
          <a:ln>
            <a:noFill/>
          </a:ln>
        </p:spPr>
        <p:txBody>
          <a:bodyPr spcFirstLastPara="1" wrap="square" lIns="0" tIns="0" rIns="0" bIns="0"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17500" algn="l">
              <a:lnSpc>
                <a:spcPct val="120000"/>
              </a:lnSpc>
              <a:spcBef>
                <a:spcPts val="400"/>
              </a:spcBef>
              <a:spcAft>
                <a:spcPts val="0"/>
              </a:spcAft>
              <a:buClr>
                <a:schemeClr val="dk1"/>
              </a:buClr>
              <a:buSzPts val="1400"/>
              <a:buChar char="•"/>
              <a:defRPr/>
            </a:lvl2pPr>
            <a:lvl3pPr marL="1371600" lvl="2" indent="-317500" algn="l">
              <a:lnSpc>
                <a:spcPct val="120000"/>
              </a:lnSpc>
              <a:spcBef>
                <a:spcPts val="400"/>
              </a:spcBef>
              <a:spcAft>
                <a:spcPts val="0"/>
              </a:spcAft>
              <a:buClr>
                <a:schemeClr val="dk1"/>
              </a:buClr>
              <a:buSzPts val="1400"/>
              <a:buChar char="•"/>
              <a:defRPr/>
            </a:lvl3pPr>
            <a:lvl4pPr marL="1828800" lvl="3" indent="-317500" algn="l">
              <a:lnSpc>
                <a:spcPct val="120000"/>
              </a:lnSpc>
              <a:spcBef>
                <a:spcPts val="400"/>
              </a:spcBef>
              <a:spcAft>
                <a:spcPts val="0"/>
              </a:spcAft>
              <a:buClr>
                <a:schemeClr val="dk1"/>
              </a:buClr>
              <a:buSzPts val="1400"/>
              <a:buChar char="•"/>
              <a:defRPr/>
            </a:lvl4pPr>
            <a:lvl5pPr marL="2286000" lvl="4" indent="-317500" algn="l">
              <a:lnSpc>
                <a:spcPct val="12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8" name="Google Shape;88;p18"/>
          <p:cNvSpPr txBox="1">
            <a:spLocks noGrp="1"/>
          </p:cNvSpPr>
          <p:nvPr>
            <p:ph type="dt" idx="10"/>
          </p:nvPr>
        </p:nvSpPr>
        <p:spPr>
          <a:xfrm>
            <a:off x="5932170" y="4807458"/>
            <a:ext cx="2777490" cy="336042"/>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8"/>
          <p:cNvSpPr txBox="1">
            <a:spLocks noGrp="1"/>
          </p:cNvSpPr>
          <p:nvPr>
            <p:ph type="ftr" idx="11"/>
          </p:nvPr>
        </p:nvSpPr>
        <p:spPr>
          <a:xfrm rot="5400000">
            <a:off x="-1371600" y="1433322"/>
            <a:ext cx="3086100" cy="342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0" name="Google Shape;90;p18"/>
          <p:cNvSpPr txBox="1">
            <a:spLocks noGrp="1"/>
          </p:cNvSpPr>
          <p:nvPr>
            <p:ph type="sldNum" idx="12"/>
          </p:nvPr>
        </p:nvSpPr>
        <p:spPr>
          <a:xfrm>
            <a:off x="8750808" y="4807458"/>
            <a:ext cx="329184" cy="336042"/>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91" name="Google Shape;91;p18"/>
          <p:cNvSpPr txBox="1">
            <a:spLocks noGrp="1"/>
          </p:cNvSpPr>
          <p:nvPr>
            <p:ph type="title"/>
          </p:nvPr>
        </p:nvSpPr>
        <p:spPr>
          <a:xfrm>
            <a:off x="1028700" y="596646"/>
            <a:ext cx="7680960" cy="92583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1028700" y="596646"/>
            <a:ext cx="7680960" cy="92583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4" name="Google Shape;94;p19"/>
          <p:cNvSpPr txBox="1">
            <a:spLocks noGrp="1"/>
          </p:cNvSpPr>
          <p:nvPr>
            <p:ph type="dt" idx="10"/>
          </p:nvPr>
        </p:nvSpPr>
        <p:spPr>
          <a:xfrm>
            <a:off x="5932170" y="4807458"/>
            <a:ext cx="2777490" cy="336042"/>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 name="Google Shape;95;p19"/>
          <p:cNvSpPr txBox="1">
            <a:spLocks noGrp="1"/>
          </p:cNvSpPr>
          <p:nvPr>
            <p:ph type="ftr" idx="11"/>
          </p:nvPr>
        </p:nvSpPr>
        <p:spPr>
          <a:xfrm rot="5400000">
            <a:off x="-1371600" y="1433322"/>
            <a:ext cx="3086100" cy="342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6" name="Google Shape;96;p19"/>
          <p:cNvSpPr txBox="1">
            <a:spLocks noGrp="1"/>
          </p:cNvSpPr>
          <p:nvPr>
            <p:ph type="sldNum" idx="12"/>
          </p:nvPr>
        </p:nvSpPr>
        <p:spPr>
          <a:xfrm>
            <a:off x="8750808" y="4807458"/>
            <a:ext cx="329184" cy="336042"/>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sp>
        <p:nvSpPr>
          <p:cNvPr id="98" name="Google Shape;98;p20"/>
          <p:cNvSpPr txBox="1">
            <a:spLocks noGrp="1"/>
          </p:cNvSpPr>
          <p:nvPr>
            <p:ph type="dt" idx="10"/>
          </p:nvPr>
        </p:nvSpPr>
        <p:spPr>
          <a:xfrm>
            <a:off x="5932170" y="4807458"/>
            <a:ext cx="2777490" cy="336042"/>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9" name="Google Shape;99;p20"/>
          <p:cNvSpPr txBox="1">
            <a:spLocks noGrp="1"/>
          </p:cNvSpPr>
          <p:nvPr>
            <p:ph type="ftr" idx="11"/>
          </p:nvPr>
        </p:nvSpPr>
        <p:spPr>
          <a:xfrm rot="5400000">
            <a:off x="-1371600" y="1433322"/>
            <a:ext cx="3086100" cy="342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0" name="Google Shape;100;p20"/>
          <p:cNvSpPr txBox="1">
            <a:spLocks noGrp="1"/>
          </p:cNvSpPr>
          <p:nvPr>
            <p:ph type="sldNum" idx="12"/>
          </p:nvPr>
        </p:nvSpPr>
        <p:spPr>
          <a:xfrm>
            <a:off x="8750808" y="4807458"/>
            <a:ext cx="329184" cy="336042"/>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1028700" y="740569"/>
            <a:ext cx="2949178" cy="1420883"/>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2400"/>
              <a:buFont typeface="Gill Sans"/>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3" name="Google Shape;103;p21"/>
          <p:cNvSpPr txBox="1">
            <a:spLocks noGrp="1"/>
          </p:cNvSpPr>
          <p:nvPr>
            <p:ph type="body" idx="1"/>
          </p:nvPr>
        </p:nvSpPr>
        <p:spPr>
          <a:xfrm>
            <a:off x="4238244" y="740569"/>
            <a:ext cx="4265676" cy="3655219"/>
          </a:xfrm>
          <a:prstGeom prst="rect">
            <a:avLst/>
          </a:prstGeom>
          <a:noFill/>
          <a:ln>
            <a:noFill/>
          </a:ln>
        </p:spPr>
        <p:txBody>
          <a:bodyPr spcFirstLastPara="1" wrap="square" lIns="0" tIns="0" rIns="0" bIns="0" anchor="t" anchorCtr="0">
            <a:normAutofit/>
          </a:bodyPr>
          <a:lstStyle>
            <a:lvl1pPr marL="457200" lvl="0" indent="-323850" algn="l">
              <a:lnSpc>
                <a:spcPct val="120000"/>
              </a:lnSpc>
              <a:spcBef>
                <a:spcPts val="800"/>
              </a:spcBef>
              <a:spcAft>
                <a:spcPts val="0"/>
              </a:spcAft>
              <a:buClr>
                <a:schemeClr val="dk1"/>
              </a:buClr>
              <a:buSzPts val="1500"/>
              <a:buChar char="•"/>
              <a:defRPr sz="1500"/>
            </a:lvl1pPr>
            <a:lvl2pPr marL="914400" lvl="1" indent="-323850" algn="l">
              <a:lnSpc>
                <a:spcPct val="120000"/>
              </a:lnSpc>
              <a:spcBef>
                <a:spcPts val="400"/>
              </a:spcBef>
              <a:spcAft>
                <a:spcPts val="0"/>
              </a:spcAft>
              <a:buClr>
                <a:schemeClr val="dk1"/>
              </a:buClr>
              <a:buSzPts val="1500"/>
              <a:buChar char="•"/>
              <a:defRPr sz="1500"/>
            </a:lvl2pPr>
            <a:lvl3pPr marL="1371600" lvl="2" indent="-317500" algn="l">
              <a:lnSpc>
                <a:spcPct val="120000"/>
              </a:lnSpc>
              <a:spcBef>
                <a:spcPts val="400"/>
              </a:spcBef>
              <a:spcAft>
                <a:spcPts val="0"/>
              </a:spcAft>
              <a:buClr>
                <a:schemeClr val="dk1"/>
              </a:buClr>
              <a:buSzPts val="1400"/>
              <a:buChar char="•"/>
              <a:defRPr sz="1400"/>
            </a:lvl3pPr>
            <a:lvl4pPr marL="1828800" lvl="3" indent="-304800" algn="l">
              <a:lnSpc>
                <a:spcPct val="120000"/>
              </a:lnSpc>
              <a:spcBef>
                <a:spcPts val="400"/>
              </a:spcBef>
              <a:spcAft>
                <a:spcPts val="0"/>
              </a:spcAft>
              <a:buClr>
                <a:schemeClr val="dk1"/>
              </a:buClr>
              <a:buSzPts val="1200"/>
              <a:buChar char="•"/>
              <a:defRPr sz="1200"/>
            </a:lvl4pPr>
            <a:lvl5pPr marL="2286000" lvl="4" indent="-304800" algn="l">
              <a:lnSpc>
                <a:spcPct val="120000"/>
              </a:lnSpc>
              <a:spcBef>
                <a:spcPts val="400"/>
              </a:spcBef>
              <a:spcAft>
                <a:spcPts val="0"/>
              </a:spcAft>
              <a:buClr>
                <a:schemeClr val="dk1"/>
              </a:buClr>
              <a:buSzPts val="1200"/>
              <a:buChar char="•"/>
              <a:defRPr sz="12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4" name="Google Shape;104;p21"/>
          <p:cNvSpPr txBox="1">
            <a:spLocks noGrp="1"/>
          </p:cNvSpPr>
          <p:nvPr>
            <p:ph type="body" idx="2"/>
          </p:nvPr>
        </p:nvSpPr>
        <p:spPr>
          <a:xfrm>
            <a:off x="1028700" y="2293882"/>
            <a:ext cx="2949178" cy="2101905"/>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800"/>
              </a:spcBef>
              <a:spcAft>
                <a:spcPts val="0"/>
              </a:spcAft>
              <a:buClr>
                <a:schemeClr val="dk1"/>
              </a:buClr>
              <a:buSzPts val="1200"/>
              <a:buNone/>
              <a:defRPr sz="1200"/>
            </a:lvl1pPr>
            <a:lvl2pPr marL="914400" lvl="1" indent="-228600" algn="l">
              <a:lnSpc>
                <a:spcPct val="120000"/>
              </a:lnSpc>
              <a:spcBef>
                <a:spcPts val="400"/>
              </a:spcBef>
              <a:spcAft>
                <a:spcPts val="0"/>
              </a:spcAft>
              <a:buClr>
                <a:schemeClr val="dk1"/>
              </a:buClr>
              <a:buSzPts val="1100"/>
              <a:buNone/>
              <a:defRPr sz="1100"/>
            </a:lvl2pPr>
            <a:lvl3pPr marL="1371600" lvl="2" indent="-228600" algn="l">
              <a:lnSpc>
                <a:spcPct val="120000"/>
              </a:lnSpc>
              <a:spcBef>
                <a:spcPts val="400"/>
              </a:spcBef>
              <a:spcAft>
                <a:spcPts val="0"/>
              </a:spcAft>
              <a:buClr>
                <a:schemeClr val="dk1"/>
              </a:buClr>
              <a:buSzPts val="900"/>
              <a:buNone/>
              <a:defRPr sz="900"/>
            </a:lvl3pPr>
            <a:lvl4pPr marL="1828800" lvl="3" indent="-228600" algn="l">
              <a:lnSpc>
                <a:spcPct val="120000"/>
              </a:lnSpc>
              <a:spcBef>
                <a:spcPts val="400"/>
              </a:spcBef>
              <a:spcAft>
                <a:spcPts val="0"/>
              </a:spcAft>
              <a:buClr>
                <a:schemeClr val="dk1"/>
              </a:buClr>
              <a:buSzPts val="800"/>
              <a:buNone/>
              <a:defRPr sz="800"/>
            </a:lvl4pPr>
            <a:lvl5pPr marL="2286000" lvl="4" indent="-228600" algn="l">
              <a:lnSpc>
                <a:spcPct val="12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5" name="Google Shape;105;p21"/>
          <p:cNvSpPr txBox="1">
            <a:spLocks noGrp="1"/>
          </p:cNvSpPr>
          <p:nvPr>
            <p:ph type="dt" idx="10"/>
          </p:nvPr>
        </p:nvSpPr>
        <p:spPr>
          <a:xfrm>
            <a:off x="5932170" y="4807458"/>
            <a:ext cx="2777490" cy="336042"/>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6" name="Google Shape;106;p21"/>
          <p:cNvSpPr txBox="1">
            <a:spLocks noGrp="1"/>
          </p:cNvSpPr>
          <p:nvPr>
            <p:ph type="ftr" idx="11"/>
          </p:nvPr>
        </p:nvSpPr>
        <p:spPr>
          <a:xfrm rot="5400000">
            <a:off x="-1371600" y="1433322"/>
            <a:ext cx="3086100" cy="342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 name="Google Shape;107;p21"/>
          <p:cNvSpPr txBox="1">
            <a:spLocks noGrp="1"/>
          </p:cNvSpPr>
          <p:nvPr>
            <p:ph type="sldNum" idx="12"/>
          </p:nvPr>
        </p:nvSpPr>
        <p:spPr>
          <a:xfrm>
            <a:off x="8750808" y="4807458"/>
            <a:ext cx="329184" cy="336042"/>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xfrm>
            <a:off x="1028700" y="740664"/>
            <a:ext cx="2949178" cy="1419606"/>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2400"/>
              <a:buFont typeface="Gill Sans"/>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0" name="Google Shape;110;p22"/>
          <p:cNvSpPr>
            <a:spLocks noGrp="1"/>
          </p:cNvSpPr>
          <p:nvPr>
            <p:ph type="pic" idx="2"/>
          </p:nvPr>
        </p:nvSpPr>
        <p:spPr>
          <a:xfrm>
            <a:off x="4128989" y="740569"/>
            <a:ext cx="4374931" cy="3655219"/>
          </a:xfrm>
          <a:prstGeom prst="rect">
            <a:avLst/>
          </a:prstGeom>
          <a:noFill/>
          <a:ln>
            <a:noFill/>
          </a:ln>
        </p:spPr>
      </p:sp>
      <p:sp>
        <p:nvSpPr>
          <p:cNvPr id="111" name="Google Shape;111;p22"/>
          <p:cNvSpPr txBox="1">
            <a:spLocks noGrp="1"/>
          </p:cNvSpPr>
          <p:nvPr>
            <p:ph type="body" idx="1"/>
          </p:nvPr>
        </p:nvSpPr>
        <p:spPr>
          <a:xfrm>
            <a:off x="1028700" y="2274964"/>
            <a:ext cx="2949178" cy="2126777"/>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800"/>
              </a:spcBef>
              <a:spcAft>
                <a:spcPts val="0"/>
              </a:spcAft>
              <a:buClr>
                <a:schemeClr val="dk1"/>
              </a:buClr>
              <a:buSzPts val="1200"/>
              <a:buNone/>
              <a:defRPr sz="1200"/>
            </a:lvl1pPr>
            <a:lvl2pPr marL="914400" lvl="1" indent="-228600" algn="l">
              <a:lnSpc>
                <a:spcPct val="120000"/>
              </a:lnSpc>
              <a:spcBef>
                <a:spcPts val="400"/>
              </a:spcBef>
              <a:spcAft>
                <a:spcPts val="0"/>
              </a:spcAft>
              <a:buClr>
                <a:schemeClr val="dk1"/>
              </a:buClr>
              <a:buSzPts val="1100"/>
              <a:buNone/>
              <a:defRPr sz="1100"/>
            </a:lvl2pPr>
            <a:lvl3pPr marL="1371600" lvl="2" indent="-228600" algn="l">
              <a:lnSpc>
                <a:spcPct val="120000"/>
              </a:lnSpc>
              <a:spcBef>
                <a:spcPts val="400"/>
              </a:spcBef>
              <a:spcAft>
                <a:spcPts val="0"/>
              </a:spcAft>
              <a:buClr>
                <a:schemeClr val="dk1"/>
              </a:buClr>
              <a:buSzPts val="900"/>
              <a:buNone/>
              <a:defRPr sz="900"/>
            </a:lvl3pPr>
            <a:lvl4pPr marL="1828800" lvl="3" indent="-228600" algn="l">
              <a:lnSpc>
                <a:spcPct val="120000"/>
              </a:lnSpc>
              <a:spcBef>
                <a:spcPts val="400"/>
              </a:spcBef>
              <a:spcAft>
                <a:spcPts val="0"/>
              </a:spcAft>
              <a:buClr>
                <a:schemeClr val="dk1"/>
              </a:buClr>
              <a:buSzPts val="800"/>
              <a:buNone/>
              <a:defRPr sz="800"/>
            </a:lvl4pPr>
            <a:lvl5pPr marL="2286000" lvl="4" indent="-228600" algn="l">
              <a:lnSpc>
                <a:spcPct val="12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2" name="Google Shape;112;p22"/>
          <p:cNvSpPr txBox="1">
            <a:spLocks noGrp="1"/>
          </p:cNvSpPr>
          <p:nvPr>
            <p:ph type="dt" idx="10"/>
          </p:nvPr>
        </p:nvSpPr>
        <p:spPr>
          <a:xfrm>
            <a:off x="5932170" y="4807458"/>
            <a:ext cx="2777490" cy="336042"/>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3" name="Google Shape;113;p22"/>
          <p:cNvSpPr txBox="1">
            <a:spLocks noGrp="1"/>
          </p:cNvSpPr>
          <p:nvPr>
            <p:ph type="ftr" idx="11"/>
          </p:nvPr>
        </p:nvSpPr>
        <p:spPr>
          <a:xfrm rot="5400000">
            <a:off x="-1371600" y="1433322"/>
            <a:ext cx="3086100" cy="342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4" name="Google Shape;114;p22"/>
          <p:cNvSpPr txBox="1">
            <a:spLocks noGrp="1"/>
          </p:cNvSpPr>
          <p:nvPr>
            <p:ph type="sldNum" idx="12"/>
          </p:nvPr>
        </p:nvSpPr>
        <p:spPr>
          <a:xfrm>
            <a:off x="8750808" y="4807458"/>
            <a:ext cx="329184" cy="336042"/>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a:off x="1028700" y="596646"/>
            <a:ext cx="7680960" cy="92583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7" name="Google Shape;117;p23"/>
          <p:cNvSpPr txBox="1">
            <a:spLocks noGrp="1"/>
          </p:cNvSpPr>
          <p:nvPr>
            <p:ph type="body" idx="1"/>
          </p:nvPr>
        </p:nvSpPr>
        <p:spPr>
          <a:xfrm rot="5400000">
            <a:off x="3384423" y="-771525"/>
            <a:ext cx="2969514" cy="7680960"/>
          </a:xfrm>
          <a:prstGeom prst="rect">
            <a:avLst/>
          </a:prstGeom>
          <a:noFill/>
          <a:ln>
            <a:noFill/>
          </a:ln>
        </p:spPr>
        <p:txBody>
          <a:bodyPr spcFirstLastPara="1" wrap="square" lIns="0" tIns="0" rIns="0" bIns="0"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17500" algn="l">
              <a:lnSpc>
                <a:spcPct val="120000"/>
              </a:lnSpc>
              <a:spcBef>
                <a:spcPts val="400"/>
              </a:spcBef>
              <a:spcAft>
                <a:spcPts val="0"/>
              </a:spcAft>
              <a:buClr>
                <a:schemeClr val="dk1"/>
              </a:buClr>
              <a:buSzPts val="1400"/>
              <a:buChar char="•"/>
              <a:defRPr/>
            </a:lvl2pPr>
            <a:lvl3pPr marL="1371600" lvl="2" indent="-317500" algn="l">
              <a:lnSpc>
                <a:spcPct val="120000"/>
              </a:lnSpc>
              <a:spcBef>
                <a:spcPts val="400"/>
              </a:spcBef>
              <a:spcAft>
                <a:spcPts val="0"/>
              </a:spcAft>
              <a:buClr>
                <a:schemeClr val="dk1"/>
              </a:buClr>
              <a:buSzPts val="1400"/>
              <a:buChar char="•"/>
              <a:defRPr/>
            </a:lvl3pPr>
            <a:lvl4pPr marL="1828800" lvl="3" indent="-317500" algn="l">
              <a:lnSpc>
                <a:spcPct val="120000"/>
              </a:lnSpc>
              <a:spcBef>
                <a:spcPts val="400"/>
              </a:spcBef>
              <a:spcAft>
                <a:spcPts val="0"/>
              </a:spcAft>
              <a:buClr>
                <a:schemeClr val="dk1"/>
              </a:buClr>
              <a:buSzPts val="1400"/>
              <a:buChar char="•"/>
              <a:defRPr/>
            </a:lvl4pPr>
            <a:lvl5pPr marL="2286000" lvl="4" indent="-317500" algn="l">
              <a:lnSpc>
                <a:spcPct val="12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8" name="Google Shape;118;p23"/>
          <p:cNvSpPr txBox="1">
            <a:spLocks noGrp="1"/>
          </p:cNvSpPr>
          <p:nvPr>
            <p:ph type="dt" idx="10"/>
          </p:nvPr>
        </p:nvSpPr>
        <p:spPr>
          <a:xfrm>
            <a:off x="5932170" y="4807458"/>
            <a:ext cx="2777490" cy="336042"/>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9" name="Google Shape;119;p23"/>
          <p:cNvSpPr txBox="1">
            <a:spLocks noGrp="1"/>
          </p:cNvSpPr>
          <p:nvPr>
            <p:ph type="ftr" idx="11"/>
          </p:nvPr>
        </p:nvSpPr>
        <p:spPr>
          <a:xfrm rot="5400000">
            <a:off x="-1371600" y="1433322"/>
            <a:ext cx="3086100" cy="342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0" name="Google Shape;120;p23"/>
          <p:cNvSpPr txBox="1">
            <a:spLocks noGrp="1"/>
          </p:cNvSpPr>
          <p:nvPr>
            <p:ph type="sldNum" idx="12"/>
          </p:nvPr>
        </p:nvSpPr>
        <p:spPr>
          <a:xfrm>
            <a:off x="8750808" y="4807458"/>
            <a:ext cx="329184" cy="336042"/>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1"/>
        <p:cNvGrpSpPr/>
        <p:nvPr/>
      </p:nvGrpSpPr>
      <p:grpSpPr>
        <a:xfrm>
          <a:off x="0" y="0"/>
          <a:ext cx="0" cy="0"/>
          <a:chOff x="0" y="0"/>
          <a:chExt cx="0" cy="0"/>
        </a:xfrm>
      </p:grpSpPr>
      <p:sp>
        <p:nvSpPr>
          <p:cNvPr id="122" name="Google Shape;122;p24"/>
          <p:cNvSpPr txBox="1">
            <a:spLocks noGrp="1"/>
          </p:cNvSpPr>
          <p:nvPr>
            <p:ph type="title"/>
          </p:nvPr>
        </p:nvSpPr>
        <p:spPr>
          <a:xfrm rot="5400000">
            <a:off x="5711025" y="1461825"/>
            <a:ext cx="3636976" cy="1971675"/>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3" name="Google Shape;123;p24"/>
          <p:cNvSpPr txBox="1">
            <a:spLocks noGrp="1"/>
          </p:cNvSpPr>
          <p:nvPr>
            <p:ph type="body" idx="1"/>
          </p:nvPr>
        </p:nvSpPr>
        <p:spPr>
          <a:xfrm rot="5400000">
            <a:off x="1714663" y="-448562"/>
            <a:ext cx="3636975" cy="5792449"/>
          </a:xfrm>
          <a:prstGeom prst="rect">
            <a:avLst/>
          </a:prstGeom>
          <a:noFill/>
          <a:ln>
            <a:noFill/>
          </a:ln>
        </p:spPr>
        <p:txBody>
          <a:bodyPr spcFirstLastPara="1" wrap="square" lIns="0" tIns="0" rIns="0" bIns="0" anchor="t" anchorCtr="0">
            <a:normAutofit/>
          </a:bodyPr>
          <a:lstStyle>
            <a:lvl1pPr marL="457200" lvl="0" indent="-317500" algn="l">
              <a:lnSpc>
                <a:spcPct val="120000"/>
              </a:lnSpc>
              <a:spcBef>
                <a:spcPts val="800"/>
              </a:spcBef>
              <a:spcAft>
                <a:spcPts val="0"/>
              </a:spcAft>
              <a:buClr>
                <a:schemeClr val="dk1"/>
              </a:buClr>
              <a:buSzPts val="1400"/>
              <a:buChar char="•"/>
              <a:defRPr/>
            </a:lvl1pPr>
            <a:lvl2pPr marL="914400" lvl="1" indent="-317500" algn="l">
              <a:lnSpc>
                <a:spcPct val="120000"/>
              </a:lnSpc>
              <a:spcBef>
                <a:spcPts val="400"/>
              </a:spcBef>
              <a:spcAft>
                <a:spcPts val="0"/>
              </a:spcAft>
              <a:buClr>
                <a:schemeClr val="dk1"/>
              </a:buClr>
              <a:buSzPts val="1400"/>
              <a:buChar char="•"/>
              <a:defRPr/>
            </a:lvl2pPr>
            <a:lvl3pPr marL="1371600" lvl="2" indent="-317500" algn="l">
              <a:lnSpc>
                <a:spcPct val="120000"/>
              </a:lnSpc>
              <a:spcBef>
                <a:spcPts val="400"/>
              </a:spcBef>
              <a:spcAft>
                <a:spcPts val="0"/>
              </a:spcAft>
              <a:buClr>
                <a:schemeClr val="dk1"/>
              </a:buClr>
              <a:buSzPts val="1400"/>
              <a:buChar char="•"/>
              <a:defRPr/>
            </a:lvl3pPr>
            <a:lvl4pPr marL="1828800" lvl="3" indent="-317500" algn="l">
              <a:lnSpc>
                <a:spcPct val="120000"/>
              </a:lnSpc>
              <a:spcBef>
                <a:spcPts val="400"/>
              </a:spcBef>
              <a:spcAft>
                <a:spcPts val="0"/>
              </a:spcAft>
              <a:buClr>
                <a:schemeClr val="dk1"/>
              </a:buClr>
              <a:buSzPts val="1400"/>
              <a:buChar char="•"/>
              <a:defRPr/>
            </a:lvl4pPr>
            <a:lvl5pPr marL="2286000" lvl="4" indent="-317500" algn="l">
              <a:lnSpc>
                <a:spcPct val="12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4" name="Google Shape;124;p24"/>
          <p:cNvSpPr txBox="1">
            <a:spLocks noGrp="1"/>
          </p:cNvSpPr>
          <p:nvPr>
            <p:ph type="dt" idx="10"/>
          </p:nvPr>
        </p:nvSpPr>
        <p:spPr>
          <a:xfrm>
            <a:off x="5932170" y="4807458"/>
            <a:ext cx="2777490" cy="336042"/>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5" name="Google Shape;125;p24"/>
          <p:cNvSpPr txBox="1">
            <a:spLocks noGrp="1"/>
          </p:cNvSpPr>
          <p:nvPr>
            <p:ph type="ftr" idx="11"/>
          </p:nvPr>
        </p:nvSpPr>
        <p:spPr>
          <a:xfrm rot="5400000">
            <a:off x="-1371600" y="1433322"/>
            <a:ext cx="3086100" cy="342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p24"/>
          <p:cNvSpPr txBox="1">
            <a:spLocks noGrp="1"/>
          </p:cNvSpPr>
          <p:nvPr>
            <p:ph type="sldNum" idx="12"/>
          </p:nvPr>
        </p:nvSpPr>
        <p:spPr>
          <a:xfrm>
            <a:off x="8750808" y="4807458"/>
            <a:ext cx="329184" cy="336042"/>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3"/>
        <p:cNvGrpSpPr/>
        <p:nvPr/>
      </p:nvGrpSpPr>
      <p:grpSpPr>
        <a:xfrm>
          <a:off x="0" y="0"/>
          <a:ext cx="0" cy="0"/>
          <a:chOff x="0" y="0"/>
          <a:chExt cx="0" cy="0"/>
        </a:xfrm>
      </p:grpSpPr>
      <p:sp>
        <p:nvSpPr>
          <p:cNvPr id="134" name="Google Shape;134;p2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5" name="Google Shape;135;p26"/>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36" name="Google Shape;136;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7" name="Google Shape;137;p2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8" name="Google Shape;138;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9"/>
        <p:cNvGrpSpPr/>
        <p:nvPr/>
      </p:nvGrpSpPr>
      <p:grpSpPr>
        <a:xfrm>
          <a:off x="0" y="0"/>
          <a:ext cx="0" cy="0"/>
          <a:chOff x="0" y="0"/>
          <a:chExt cx="0" cy="0"/>
        </a:xfrm>
      </p:grpSpPr>
      <p:sp>
        <p:nvSpPr>
          <p:cNvPr id="140" name="Google Shape;140;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1" name="Google Shape;141;p2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2" name="Google Shape;142;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3" name="Google Shape;143;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4" name="Google Shape;144;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5"/>
        <p:cNvGrpSpPr/>
        <p:nvPr/>
      </p:nvGrpSpPr>
      <p:grpSpPr>
        <a:xfrm>
          <a:off x="0" y="0"/>
          <a:ext cx="0" cy="0"/>
          <a:chOff x="0" y="0"/>
          <a:chExt cx="0" cy="0"/>
        </a:xfrm>
      </p:grpSpPr>
      <p:sp>
        <p:nvSpPr>
          <p:cNvPr id="146" name="Google Shape;146;p28"/>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7" name="Google Shape;147;p28"/>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48" name="Google Shape;148;p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9" name="Google Shape;149;p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0" name="Google Shape;150;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3" name="Google Shape;153;p2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4" name="Google Shape;154;p2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5" name="Google Shape;155;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6" name="Google Shape;156;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7" name="Google Shape;157;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8"/>
        <p:cNvGrpSpPr/>
        <p:nvPr/>
      </p:nvGrpSpPr>
      <p:grpSpPr>
        <a:xfrm>
          <a:off x="0" y="0"/>
          <a:ext cx="0" cy="0"/>
          <a:chOff x="0" y="0"/>
          <a:chExt cx="0" cy="0"/>
        </a:xfrm>
      </p:grpSpPr>
      <p:sp>
        <p:nvSpPr>
          <p:cNvPr id="159" name="Google Shape;159;p30"/>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0" name="Google Shape;160;p30"/>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61" name="Google Shape;161;p30"/>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2" name="Google Shape;162;p30"/>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63" name="Google Shape;163;p30"/>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4" name="Google Shape;164;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5" name="Google Shape;165;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6" name="Google Shape;166;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7"/>
        <p:cNvGrpSpPr/>
        <p:nvPr/>
      </p:nvGrpSpPr>
      <p:grpSpPr>
        <a:xfrm>
          <a:off x="0" y="0"/>
          <a:ext cx="0" cy="0"/>
          <a:chOff x="0" y="0"/>
          <a:chExt cx="0" cy="0"/>
        </a:xfrm>
      </p:grpSpPr>
      <p:sp>
        <p:nvSpPr>
          <p:cNvPr id="168" name="Google Shape;168;p3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9" name="Google Shape;169;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0" name="Google Shape;170;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1" name="Google Shape;171;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2"/>
        <p:cNvGrpSpPr/>
        <p:nvPr/>
      </p:nvGrpSpPr>
      <p:grpSpPr>
        <a:xfrm>
          <a:off x="0" y="0"/>
          <a:ext cx="0" cy="0"/>
          <a:chOff x="0" y="0"/>
          <a:chExt cx="0" cy="0"/>
        </a:xfrm>
      </p:grpSpPr>
      <p:sp>
        <p:nvSpPr>
          <p:cNvPr id="173" name="Google Shape;173;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4" name="Google Shape;174;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5" name="Google Shape;175;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6"/>
        <p:cNvGrpSpPr/>
        <p:nvPr/>
      </p:nvGrpSpPr>
      <p:grpSpPr>
        <a:xfrm>
          <a:off x="0" y="0"/>
          <a:ext cx="0" cy="0"/>
          <a:chOff x="0" y="0"/>
          <a:chExt cx="0" cy="0"/>
        </a:xfrm>
      </p:grpSpPr>
      <p:sp>
        <p:nvSpPr>
          <p:cNvPr id="177" name="Google Shape;177;p33"/>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8" name="Google Shape;178;p3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79" name="Google Shape;179;p33"/>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80" name="Google Shape;180;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1" name="Google Shape;181;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2" name="Google Shape;182;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3"/>
        <p:cNvGrpSpPr/>
        <p:nvPr/>
      </p:nvGrpSpPr>
      <p:grpSpPr>
        <a:xfrm>
          <a:off x="0" y="0"/>
          <a:ext cx="0" cy="0"/>
          <a:chOff x="0" y="0"/>
          <a:chExt cx="0" cy="0"/>
        </a:xfrm>
      </p:grpSpPr>
      <p:sp>
        <p:nvSpPr>
          <p:cNvPr id="184" name="Google Shape;184;p34"/>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5" name="Google Shape;185;p34"/>
          <p:cNvSpPr>
            <a:spLocks noGrp="1"/>
          </p:cNvSpPr>
          <p:nvPr>
            <p:ph type="pic" idx="2"/>
          </p:nvPr>
        </p:nvSpPr>
        <p:spPr>
          <a:xfrm>
            <a:off x="3887391" y="740569"/>
            <a:ext cx="4629300" cy="3655200"/>
          </a:xfrm>
          <a:prstGeom prst="rect">
            <a:avLst/>
          </a:prstGeom>
          <a:noFill/>
          <a:ln>
            <a:noFill/>
          </a:ln>
        </p:spPr>
      </p:sp>
      <p:sp>
        <p:nvSpPr>
          <p:cNvPr id="186" name="Google Shape;186;p34"/>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87" name="Google Shape;187;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8" name="Google Shape;188;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9" name="Google Shape;189;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0"/>
        <p:cNvGrpSpPr/>
        <p:nvPr/>
      </p:nvGrpSpPr>
      <p:grpSpPr>
        <a:xfrm>
          <a:off x="0" y="0"/>
          <a:ext cx="0" cy="0"/>
          <a:chOff x="0" y="0"/>
          <a:chExt cx="0" cy="0"/>
        </a:xfrm>
      </p:grpSpPr>
      <p:sp>
        <p:nvSpPr>
          <p:cNvPr id="191" name="Google Shape;191;p3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2" name="Google Shape;192;p35"/>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3" name="Google Shape;193;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4" name="Google Shape;194;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5" name="Google Shape;195;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6"/>
        <p:cNvGrpSpPr/>
        <p:nvPr/>
      </p:nvGrpSpPr>
      <p:grpSpPr>
        <a:xfrm>
          <a:off x="0" y="0"/>
          <a:ext cx="0" cy="0"/>
          <a:chOff x="0" y="0"/>
          <a:chExt cx="0" cy="0"/>
        </a:xfrm>
      </p:grpSpPr>
      <p:sp>
        <p:nvSpPr>
          <p:cNvPr id="197" name="Google Shape;197;p36"/>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8" name="Google Shape;198;p36"/>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9" name="Google Shape;199;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0" name="Google Shape;200;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1" name="Google Shape;201;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rot="10800000" flipH="1">
            <a:off x="0" y="4800920"/>
            <a:ext cx="9144000" cy="342580"/>
          </a:xfrm>
          <a:prstGeom prst="rect">
            <a:avLst/>
          </a:prstGeom>
          <a:gradFill>
            <a:gsLst>
              <a:gs pos="0">
                <a:srgbClr val="FE4A00">
                  <a:alpha val="27843"/>
                </a:srgbClr>
              </a:gs>
              <a:gs pos="14000">
                <a:srgbClr val="FE4A00">
                  <a:alpha val="27843"/>
                </a:srgbClr>
              </a:gs>
              <a:gs pos="100000">
                <a:srgbClr val="DA002F">
                  <a:alpha val="84705"/>
                </a:srgbClr>
              </a:gs>
            </a:gsLst>
            <a:lin ang="60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2" name="Google Shape;52;p13"/>
          <p:cNvSpPr/>
          <p:nvPr/>
        </p:nvSpPr>
        <p:spPr>
          <a:xfrm flipH="1">
            <a:off x="3028952" y="4800921"/>
            <a:ext cx="6115048" cy="342579"/>
          </a:xfrm>
          <a:prstGeom prst="rect">
            <a:avLst/>
          </a:prstGeom>
          <a:gradFill>
            <a:gsLst>
              <a:gs pos="0">
                <a:srgbClr val="D85FD4">
                  <a:alpha val="54901"/>
                </a:srgbClr>
              </a:gs>
              <a:gs pos="9000">
                <a:srgbClr val="D85FD4">
                  <a:alpha val="54901"/>
                </a:srgbClr>
              </a:gs>
              <a:gs pos="99000">
                <a:schemeClr val="accent2"/>
              </a:gs>
              <a:gs pos="100000">
                <a:schemeClr val="accent2"/>
              </a:gs>
            </a:gsLst>
            <a:lin ang="144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3" name="Google Shape;53;p13"/>
          <p:cNvSpPr txBox="1">
            <a:spLocks noGrp="1"/>
          </p:cNvSpPr>
          <p:nvPr>
            <p:ph type="title"/>
          </p:nvPr>
        </p:nvSpPr>
        <p:spPr>
          <a:xfrm>
            <a:off x="1028700" y="596646"/>
            <a:ext cx="7680960" cy="925830"/>
          </a:xfrm>
          <a:prstGeom prst="rect">
            <a:avLst/>
          </a:prstGeom>
          <a:noFill/>
          <a:ln>
            <a:noFill/>
          </a:ln>
        </p:spPr>
        <p:txBody>
          <a:bodyPr spcFirstLastPara="1" wrap="square" lIns="0" tIns="0" rIns="0" bIns="0" anchor="b" anchorCtr="0">
            <a:normAutofit/>
          </a:bodyPr>
          <a:lstStyle>
            <a:lvl1pPr marR="0" lvl="0" algn="l" rtl="0">
              <a:lnSpc>
                <a:spcPct val="100000"/>
              </a:lnSpc>
              <a:spcBef>
                <a:spcPts val="0"/>
              </a:spcBef>
              <a:spcAft>
                <a:spcPts val="0"/>
              </a:spcAft>
              <a:buClr>
                <a:schemeClr val="dk1"/>
              </a:buClr>
              <a:buSzPts val="2700"/>
              <a:buFont typeface="Gill Sans"/>
              <a:buNone/>
              <a:defRPr sz="2700" b="1" i="0" u="none" strike="noStrike" cap="none">
                <a:solidFill>
                  <a:schemeClr val="dk1"/>
                </a:solidFill>
                <a:latin typeface="Gill Sans"/>
                <a:ea typeface="Gill Sans"/>
                <a:cs typeface="Gill Sans"/>
                <a:sym typeface="Gill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4" name="Google Shape;54;p13"/>
          <p:cNvSpPr txBox="1">
            <a:spLocks noGrp="1"/>
          </p:cNvSpPr>
          <p:nvPr>
            <p:ph type="body" idx="1"/>
          </p:nvPr>
        </p:nvSpPr>
        <p:spPr>
          <a:xfrm>
            <a:off x="1028700" y="1584198"/>
            <a:ext cx="7680960" cy="2969514"/>
          </a:xfrm>
          <a:prstGeom prst="rect">
            <a:avLst/>
          </a:prstGeom>
          <a:noFill/>
          <a:ln>
            <a:noFill/>
          </a:ln>
        </p:spPr>
        <p:txBody>
          <a:bodyPr spcFirstLastPara="1" wrap="square" lIns="0" tIns="0" rIns="0" bIns="0" anchor="t" anchorCtr="0">
            <a:normAutofit/>
          </a:bodyPr>
          <a:lstStyle>
            <a:lvl1pPr marL="457200" marR="0" lvl="0" indent="-323850" algn="l" rtl="0">
              <a:lnSpc>
                <a:spcPct val="120000"/>
              </a:lnSpc>
              <a:spcBef>
                <a:spcPts val="800"/>
              </a:spcBef>
              <a:spcAft>
                <a:spcPts val="0"/>
              </a:spcAft>
              <a:buClr>
                <a:schemeClr val="dk1"/>
              </a:buClr>
              <a:buSzPts val="1500"/>
              <a:buFont typeface="Arial"/>
              <a:buChar char="•"/>
              <a:defRPr sz="1500" b="0" i="0" u="none" strike="noStrike" cap="none">
                <a:solidFill>
                  <a:schemeClr val="dk1"/>
                </a:solidFill>
                <a:latin typeface="Gill Sans"/>
                <a:ea typeface="Gill Sans"/>
                <a:cs typeface="Gill Sans"/>
                <a:sym typeface="Gill Sans"/>
              </a:defRPr>
            </a:lvl1pPr>
            <a:lvl2pPr marL="914400" marR="0" lvl="1" indent="-323850" algn="l" rtl="0">
              <a:lnSpc>
                <a:spcPct val="120000"/>
              </a:lnSpc>
              <a:spcBef>
                <a:spcPts val="400"/>
              </a:spcBef>
              <a:spcAft>
                <a:spcPts val="0"/>
              </a:spcAft>
              <a:buClr>
                <a:schemeClr val="dk1"/>
              </a:buClr>
              <a:buSzPts val="1500"/>
              <a:buFont typeface="Arial"/>
              <a:buChar char="•"/>
              <a:defRPr sz="1500" b="0" i="0" u="none" strike="noStrike" cap="none">
                <a:solidFill>
                  <a:schemeClr val="dk1"/>
                </a:solidFill>
                <a:latin typeface="Gill Sans"/>
                <a:ea typeface="Gill Sans"/>
                <a:cs typeface="Gill Sans"/>
                <a:sym typeface="Gill Sans"/>
              </a:defRPr>
            </a:lvl2pPr>
            <a:lvl3pPr marL="1371600" marR="0" lvl="2" indent="-317500" algn="l" rtl="0">
              <a:lnSpc>
                <a:spcPct val="120000"/>
              </a:lnSpc>
              <a:spcBef>
                <a:spcPts val="4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3pPr>
            <a:lvl4pPr marL="1828800" marR="0" lvl="3" indent="-304800" algn="l" rtl="0">
              <a:lnSpc>
                <a:spcPct val="120000"/>
              </a:lnSpc>
              <a:spcBef>
                <a:spcPts val="400"/>
              </a:spcBef>
              <a:spcAft>
                <a:spcPts val="0"/>
              </a:spcAft>
              <a:buClr>
                <a:schemeClr val="dk1"/>
              </a:buClr>
              <a:buSzPts val="1200"/>
              <a:buFont typeface="Arial"/>
              <a:buChar char="•"/>
              <a:defRPr sz="1200" b="0" i="0" u="none" strike="noStrike" cap="none">
                <a:solidFill>
                  <a:schemeClr val="dk1"/>
                </a:solidFill>
                <a:latin typeface="Gill Sans"/>
                <a:ea typeface="Gill Sans"/>
                <a:cs typeface="Gill Sans"/>
                <a:sym typeface="Gill Sans"/>
              </a:defRPr>
            </a:lvl4pPr>
            <a:lvl5pPr marL="2286000" marR="0" lvl="4" indent="-304800" algn="l" rtl="0">
              <a:lnSpc>
                <a:spcPct val="120000"/>
              </a:lnSpc>
              <a:spcBef>
                <a:spcPts val="400"/>
              </a:spcBef>
              <a:spcAft>
                <a:spcPts val="0"/>
              </a:spcAft>
              <a:buClr>
                <a:schemeClr val="dk1"/>
              </a:buClr>
              <a:buSzPts val="1200"/>
              <a:buFont typeface="Arial"/>
              <a:buChar char="•"/>
              <a:defRPr sz="1200" b="0" i="0" u="none" strike="noStrike" cap="none">
                <a:solidFill>
                  <a:schemeClr val="dk1"/>
                </a:solidFill>
                <a:latin typeface="Gill Sans"/>
                <a:ea typeface="Gill Sans"/>
                <a:cs typeface="Gill Sans"/>
                <a:sym typeface="Gill San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9pPr>
          </a:lstStyle>
          <a:p>
            <a:endParaRPr/>
          </a:p>
        </p:txBody>
      </p:sp>
      <p:sp>
        <p:nvSpPr>
          <p:cNvPr id="55" name="Google Shape;55;p13"/>
          <p:cNvSpPr txBox="1">
            <a:spLocks noGrp="1"/>
          </p:cNvSpPr>
          <p:nvPr>
            <p:ph type="dt" idx="10"/>
          </p:nvPr>
        </p:nvSpPr>
        <p:spPr>
          <a:xfrm>
            <a:off x="5932170" y="4807458"/>
            <a:ext cx="2777490" cy="336042"/>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600" b="0" i="0" u="none" strike="noStrike" cap="none">
                <a:solidFill>
                  <a:srgbClr val="FFFFFF"/>
                </a:solidFill>
                <a:latin typeface="Gill Sans"/>
                <a:ea typeface="Gill Sans"/>
                <a:cs typeface="Gill Sans"/>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a:p>
        </p:txBody>
      </p:sp>
      <p:sp>
        <p:nvSpPr>
          <p:cNvPr id="56" name="Google Shape;56;p13"/>
          <p:cNvSpPr txBox="1">
            <a:spLocks noGrp="1"/>
          </p:cNvSpPr>
          <p:nvPr>
            <p:ph type="ftr" idx="11"/>
          </p:nvPr>
        </p:nvSpPr>
        <p:spPr>
          <a:xfrm rot="5400000">
            <a:off x="-1371600" y="1433322"/>
            <a:ext cx="3086100" cy="342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600" b="1"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a:p>
        </p:txBody>
      </p:sp>
      <p:sp>
        <p:nvSpPr>
          <p:cNvPr id="57" name="Google Shape;57;p13"/>
          <p:cNvSpPr txBox="1">
            <a:spLocks noGrp="1"/>
          </p:cNvSpPr>
          <p:nvPr>
            <p:ph type="sldNum" idx="12"/>
          </p:nvPr>
        </p:nvSpPr>
        <p:spPr>
          <a:xfrm>
            <a:off x="8750808" y="4807458"/>
            <a:ext cx="329184" cy="336042"/>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600" b="0" i="0" u="none" strike="noStrike" cap="none">
                <a:solidFill>
                  <a:srgbClr val="FFFFFF"/>
                </a:solidFill>
                <a:latin typeface="Gill Sans"/>
                <a:ea typeface="Gill Sans"/>
                <a:cs typeface="Gill Sans"/>
                <a:sym typeface="Gill Sans"/>
              </a:defRPr>
            </a:lvl1pPr>
            <a:lvl2pPr marL="0" marR="0" lvl="1" indent="0" algn="r" rtl="0">
              <a:spcBef>
                <a:spcPts val="0"/>
              </a:spcBef>
              <a:buNone/>
              <a:defRPr sz="600" b="0" i="0" u="none" strike="noStrike" cap="none">
                <a:solidFill>
                  <a:srgbClr val="FFFFFF"/>
                </a:solidFill>
                <a:latin typeface="Gill Sans"/>
                <a:ea typeface="Gill Sans"/>
                <a:cs typeface="Gill Sans"/>
                <a:sym typeface="Gill Sans"/>
              </a:defRPr>
            </a:lvl2pPr>
            <a:lvl3pPr marL="0" marR="0" lvl="2" indent="0" algn="r" rtl="0">
              <a:spcBef>
                <a:spcPts val="0"/>
              </a:spcBef>
              <a:buNone/>
              <a:defRPr sz="600" b="0" i="0" u="none" strike="noStrike" cap="none">
                <a:solidFill>
                  <a:srgbClr val="FFFFFF"/>
                </a:solidFill>
                <a:latin typeface="Gill Sans"/>
                <a:ea typeface="Gill Sans"/>
                <a:cs typeface="Gill Sans"/>
                <a:sym typeface="Gill Sans"/>
              </a:defRPr>
            </a:lvl3pPr>
            <a:lvl4pPr marL="0" marR="0" lvl="3" indent="0" algn="r" rtl="0">
              <a:spcBef>
                <a:spcPts val="0"/>
              </a:spcBef>
              <a:buNone/>
              <a:defRPr sz="600" b="0" i="0" u="none" strike="noStrike" cap="none">
                <a:solidFill>
                  <a:srgbClr val="FFFFFF"/>
                </a:solidFill>
                <a:latin typeface="Gill Sans"/>
                <a:ea typeface="Gill Sans"/>
                <a:cs typeface="Gill Sans"/>
                <a:sym typeface="Gill Sans"/>
              </a:defRPr>
            </a:lvl4pPr>
            <a:lvl5pPr marL="0" marR="0" lvl="4" indent="0" algn="r" rtl="0">
              <a:spcBef>
                <a:spcPts val="0"/>
              </a:spcBef>
              <a:buNone/>
              <a:defRPr sz="600" b="0" i="0" u="none" strike="noStrike" cap="none">
                <a:solidFill>
                  <a:srgbClr val="FFFFFF"/>
                </a:solidFill>
                <a:latin typeface="Gill Sans"/>
                <a:ea typeface="Gill Sans"/>
                <a:cs typeface="Gill Sans"/>
                <a:sym typeface="Gill Sans"/>
              </a:defRPr>
            </a:lvl5pPr>
            <a:lvl6pPr marL="0" marR="0" lvl="5" indent="0" algn="r" rtl="0">
              <a:spcBef>
                <a:spcPts val="0"/>
              </a:spcBef>
              <a:buNone/>
              <a:defRPr sz="600" b="0" i="0" u="none" strike="noStrike" cap="none">
                <a:solidFill>
                  <a:srgbClr val="FFFFFF"/>
                </a:solidFill>
                <a:latin typeface="Gill Sans"/>
                <a:ea typeface="Gill Sans"/>
                <a:cs typeface="Gill Sans"/>
                <a:sym typeface="Gill Sans"/>
              </a:defRPr>
            </a:lvl6pPr>
            <a:lvl7pPr marL="0" marR="0" lvl="6" indent="0" algn="r" rtl="0">
              <a:spcBef>
                <a:spcPts val="0"/>
              </a:spcBef>
              <a:buNone/>
              <a:defRPr sz="600" b="0" i="0" u="none" strike="noStrike" cap="none">
                <a:solidFill>
                  <a:srgbClr val="FFFFFF"/>
                </a:solidFill>
                <a:latin typeface="Gill Sans"/>
                <a:ea typeface="Gill Sans"/>
                <a:cs typeface="Gill Sans"/>
                <a:sym typeface="Gill Sans"/>
              </a:defRPr>
            </a:lvl7pPr>
            <a:lvl8pPr marL="0" marR="0" lvl="7" indent="0" algn="r" rtl="0">
              <a:spcBef>
                <a:spcPts val="0"/>
              </a:spcBef>
              <a:buNone/>
              <a:defRPr sz="600" b="0" i="0" u="none" strike="noStrike" cap="none">
                <a:solidFill>
                  <a:srgbClr val="FFFFFF"/>
                </a:solidFill>
                <a:latin typeface="Gill Sans"/>
                <a:ea typeface="Gill Sans"/>
                <a:cs typeface="Gill Sans"/>
                <a:sym typeface="Gill Sans"/>
              </a:defRPr>
            </a:lvl8pPr>
            <a:lvl9pPr marL="0" marR="0" lvl="8" indent="0" algn="r" rtl="0">
              <a:spcBef>
                <a:spcPts val="0"/>
              </a:spcBef>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3" r:id="rId4"/>
    <p:sldLayoutId id="2147483664" r:id="rId5"/>
    <p:sldLayoutId id="2147483665" r:id="rId6"/>
    <p:sldLayoutId id="2147483666" r:id="rId7"/>
    <p:sldLayoutId id="2147483667" r:id="rId8"/>
    <p:sldLayoutId id="2147483668" r:id="rId9"/>
    <p:sldLayoutId id="214748366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sp>
        <p:nvSpPr>
          <p:cNvPr id="128" name="Google Shape;128;p2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29" name="Google Shape;129;p2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0" name="Google Shape;130;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1" name="Google Shape;131;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2" name="Google Shape;132;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hyperlink" Target="http://www.foodhero.org/growthis"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png"/><Relationship Id="rId11" Type="http://schemas.openxmlformats.org/officeDocument/2006/relationships/image" Target="../media/image21.jp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hyperlink" Target="https://www.foodhero.org/growthis"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cid:ii_ls3iw0rn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7"/>
          <p:cNvSpPr/>
          <p:nvPr/>
        </p:nvSpPr>
        <p:spPr>
          <a:xfrm>
            <a:off x="0" y="-46973"/>
            <a:ext cx="9144000" cy="5190600"/>
          </a:xfrm>
          <a:prstGeom prst="rect">
            <a:avLst/>
          </a:prstGeom>
          <a:solidFill>
            <a:srgbClr val="D73F0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208" name="Google Shape;208;p37"/>
          <p:cNvSpPr txBox="1">
            <a:spLocks noGrp="1"/>
          </p:cNvSpPr>
          <p:nvPr>
            <p:ph type="ctrTitle"/>
          </p:nvPr>
        </p:nvSpPr>
        <p:spPr>
          <a:xfrm>
            <a:off x="311708" y="-322225"/>
            <a:ext cx="8520600" cy="20526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dk1"/>
              </a:buClr>
              <a:buSzPts val="4500"/>
              <a:buFont typeface="Calibri"/>
              <a:buNone/>
            </a:pPr>
            <a:r>
              <a:rPr lang="en" b="1" i="1" dirty="0">
                <a:solidFill>
                  <a:schemeClr val="lt1"/>
                </a:solidFill>
                <a:latin typeface="Georgia" panose="02040502050405020303" pitchFamily="18" charset="0"/>
                <a:ea typeface="Verdana"/>
                <a:cs typeface="Verdana"/>
                <a:sym typeface="Verdana"/>
              </a:rPr>
              <a:t>Grow This! </a:t>
            </a:r>
            <a:endParaRPr b="1" i="1" dirty="0">
              <a:solidFill>
                <a:schemeClr val="lt1"/>
              </a:solidFill>
              <a:latin typeface="Georgia" panose="02040502050405020303" pitchFamily="18" charset="0"/>
              <a:ea typeface="Verdana"/>
              <a:cs typeface="Verdana"/>
              <a:sym typeface="Verdana"/>
            </a:endParaRPr>
          </a:p>
        </p:txBody>
      </p:sp>
      <p:sp>
        <p:nvSpPr>
          <p:cNvPr id="209" name="Google Shape;209;p37"/>
          <p:cNvSpPr txBox="1">
            <a:spLocks noGrp="1"/>
          </p:cNvSpPr>
          <p:nvPr>
            <p:ph type="subTitle" idx="1"/>
          </p:nvPr>
        </p:nvSpPr>
        <p:spPr>
          <a:xfrm>
            <a:off x="311700" y="1767325"/>
            <a:ext cx="8520600" cy="7926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dk1"/>
              </a:buClr>
              <a:buSzPct val="86538"/>
              <a:buFont typeface="Calibri"/>
              <a:buNone/>
            </a:pPr>
            <a:r>
              <a:rPr lang="en" b="1" dirty="0">
                <a:solidFill>
                  <a:schemeClr val="lt1"/>
                </a:solidFill>
                <a:latin typeface="Georgia" panose="02040502050405020303" pitchFamily="18" charset="0"/>
                <a:ea typeface="Verdana"/>
                <a:cs typeface="Verdana"/>
                <a:sym typeface="Verdana"/>
              </a:rPr>
              <a:t>2025 Oregon Garden Challenge</a:t>
            </a:r>
            <a:endParaRPr b="1" dirty="0">
              <a:solidFill>
                <a:schemeClr val="lt1"/>
              </a:solidFill>
              <a:latin typeface="Georgia" panose="02040502050405020303" pitchFamily="18" charset="0"/>
              <a:ea typeface="Verdana"/>
              <a:cs typeface="Verdana"/>
              <a:sym typeface="Verdana"/>
            </a:endParaRPr>
          </a:p>
        </p:txBody>
      </p:sp>
      <p:pic>
        <p:nvPicPr>
          <p:cNvPr id="210" name="Google Shape;210;p37"/>
          <p:cNvPicPr preferRelativeResize="0"/>
          <p:nvPr/>
        </p:nvPicPr>
        <p:blipFill rotWithShape="1">
          <a:blip r:embed="rId3">
            <a:alphaModFix/>
          </a:blip>
          <a:srcRect/>
          <a:stretch/>
        </p:blipFill>
        <p:spPr>
          <a:xfrm>
            <a:off x="6467189" y="3970546"/>
            <a:ext cx="2441222" cy="780094"/>
          </a:xfrm>
          <a:prstGeom prst="rect">
            <a:avLst/>
          </a:prstGeom>
          <a:noFill/>
          <a:ln>
            <a:noFill/>
          </a:ln>
        </p:spPr>
      </p:pic>
      <p:sp>
        <p:nvSpPr>
          <p:cNvPr id="211" name="Google Shape;211;p37"/>
          <p:cNvSpPr txBox="1"/>
          <p:nvPr/>
        </p:nvSpPr>
        <p:spPr>
          <a:xfrm>
            <a:off x="318750" y="238450"/>
            <a:ext cx="4033200" cy="392385"/>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FFFFF"/>
              </a:buClr>
              <a:buSzPts val="2100"/>
              <a:buFont typeface="Arial"/>
              <a:buNone/>
            </a:pPr>
            <a:r>
              <a:rPr lang="en" sz="2100" i="0" u="none" strike="noStrike" cap="none" dirty="0">
                <a:solidFill>
                  <a:srgbClr val="FFFFFF"/>
                </a:solidFill>
                <a:latin typeface="Georgia"/>
                <a:ea typeface="Georgia"/>
                <a:cs typeface="Georgia"/>
                <a:sym typeface="Georgia"/>
              </a:rPr>
              <a:t>OSU EXTENSION SERVICE</a:t>
            </a:r>
            <a:endParaRPr sz="2100" i="0" u="none" strike="noStrike" cap="none" dirty="0">
              <a:solidFill>
                <a:srgbClr val="FFFFFF"/>
              </a:solidFill>
              <a:latin typeface="Georgia"/>
              <a:ea typeface="Georgia"/>
              <a:cs typeface="Georgia"/>
              <a:sym typeface="Georgia"/>
            </a:endParaRPr>
          </a:p>
        </p:txBody>
      </p:sp>
      <p:pic>
        <p:nvPicPr>
          <p:cNvPr id="212" name="Google Shape;212;p37"/>
          <p:cNvPicPr preferRelativeResize="0"/>
          <p:nvPr/>
        </p:nvPicPr>
        <p:blipFill rotWithShape="1">
          <a:blip r:embed="rId4">
            <a:alphaModFix/>
          </a:blip>
          <a:srcRect/>
          <a:stretch/>
        </p:blipFill>
        <p:spPr>
          <a:xfrm>
            <a:off x="7442403" y="76560"/>
            <a:ext cx="1482894" cy="1463802"/>
          </a:xfrm>
          <a:prstGeom prst="rect">
            <a:avLst/>
          </a:prstGeom>
          <a:noFill/>
          <a:ln>
            <a:noFill/>
          </a:ln>
        </p:spPr>
      </p:pic>
      <p:pic>
        <p:nvPicPr>
          <p:cNvPr id="213" name="Google Shape;213;p37"/>
          <p:cNvPicPr preferRelativeResize="0"/>
          <p:nvPr/>
        </p:nvPicPr>
        <p:blipFill>
          <a:blip r:embed="rId5"/>
          <a:srcRect t="12778" b="12778"/>
          <a:stretch/>
        </p:blipFill>
        <p:spPr>
          <a:xfrm>
            <a:off x="178225" y="2493950"/>
            <a:ext cx="6212773" cy="24188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0">
          <a:extLst>
            <a:ext uri="{FF2B5EF4-FFF2-40B4-BE49-F238E27FC236}">
              <a16:creationId xmlns:a16="http://schemas.microsoft.com/office/drawing/2014/main" id="{17C3D06F-0BCA-0D51-0BB4-8E9DA14C960B}"/>
            </a:ext>
          </a:extLst>
        </p:cNvPr>
        <p:cNvGrpSpPr/>
        <p:nvPr/>
      </p:nvGrpSpPr>
      <p:grpSpPr>
        <a:xfrm>
          <a:off x="0" y="0"/>
          <a:ext cx="0" cy="0"/>
          <a:chOff x="0" y="0"/>
          <a:chExt cx="0" cy="0"/>
        </a:xfrm>
      </p:grpSpPr>
      <p:sp>
        <p:nvSpPr>
          <p:cNvPr id="341" name="Google Shape;341;p46">
            <a:extLst>
              <a:ext uri="{FF2B5EF4-FFF2-40B4-BE49-F238E27FC236}">
                <a16:creationId xmlns:a16="http://schemas.microsoft.com/office/drawing/2014/main" id="{895C5646-EDAE-464B-B5C7-7AB3A403D6C9}"/>
              </a:ext>
            </a:extLst>
          </p:cNvPr>
          <p:cNvSpPr/>
          <p:nvPr/>
        </p:nvSpPr>
        <p:spPr>
          <a:xfrm rot="10800000" flipH="1">
            <a:off x="0" y="4800599"/>
            <a:ext cx="9144000" cy="342580"/>
          </a:xfrm>
          <a:prstGeom prst="rect">
            <a:avLst/>
          </a:prstGeom>
          <a:gradFill>
            <a:gsLst>
              <a:gs pos="0">
                <a:srgbClr val="FE4A00">
                  <a:alpha val="27843"/>
                </a:srgbClr>
              </a:gs>
              <a:gs pos="14000">
                <a:srgbClr val="FE4A00">
                  <a:alpha val="27843"/>
                </a:srgbClr>
              </a:gs>
              <a:gs pos="100000">
                <a:srgbClr val="DA002F">
                  <a:alpha val="84705"/>
                </a:srgbClr>
              </a:gs>
            </a:gsLst>
            <a:lin ang="60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ill Sans"/>
              <a:ea typeface="Gill Sans"/>
              <a:cs typeface="Gill Sans"/>
              <a:sym typeface="Gill Sans"/>
            </a:endParaRPr>
          </a:p>
        </p:txBody>
      </p:sp>
      <p:sp>
        <p:nvSpPr>
          <p:cNvPr id="342" name="Google Shape;342;p46">
            <a:extLst>
              <a:ext uri="{FF2B5EF4-FFF2-40B4-BE49-F238E27FC236}">
                <a16:creationId xmlns:a16="http://schemas.microsoft.com/office/drawing/2014/main" id="{6D9B576D-8FD5-0D94-54D9-DA032D203512}"/>
              </a:ext>
            </a:extLst>
          </p:cNvPr>
          <p:cNvSpPr/>
          <p:nvPr/>
        </p:nvSpPr>
        <p:spPr>
          <a:xfrm flipH="1">
            <a:off x="3028950" y="4800599"/>
            <a:ext cx="6115048" cy="342579"/>
          </a:xfrm>
          <a:prstGeom prst="rect">
            <a:avLst/>
          </a:prstGeom>
          <a:gradFill>
            <a:gsLst>
              <a:gs pos="0">
                <a:srgbClr val="D85FD4">
                  <a:alpha val="54901"/>
                </a:srgbClr>
              </a:gs>
              <a:gs pos="9000">
                <a:srgbClr val="D85FD4">
                  <a:alpha val="54901"/>
                </a:srgbClr>
              </a:gs>
              <a:gs pos="99000">
                <a:schemeClr val="accent2"/>
              </a:gs>
              <a:gs pos="100000">
                <a:schemeClr val="accent2"/>
              </a:gs>
            </a:gsLst>
            <a:lin ang="144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ill Sans"/>
              <a:ea typeface="Gill Sans"/>
              <a:cs typeface="Gill Sans"/>
              <a:sym typeface="Gill Sans"/>
            </a:endParaRPr>
          </a:p>
        </p:txBody>
      </p:sp>
      <p:sp>
        <p:nvSpPr>
          <p:cNvPr id="343" name="Google Shape;343;p46">
            <a:extLst>
              <a:ext uri="{FF2B5EF4-FFF2-40B4-BE49-F238E27FC236}">
                <a16:creationId xmlns:a16="http://schemas.microsoft.com/office/drawing/2014/main" id="{FBDD243A-B397-F555-BAE6-AD8007D50EB1}"/>
              </a:ext>
            </a:extLst>
          </p:cNvPr>
          <p:cNvSpPr/>
          <p:nvPr/>
        </p:nvSpPr>
        <p:spPr>
          <a:xfrm>
            <a:off x="48242"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ill Sans"/>
              <a:ea typeface="Gill Sans"/>
              <a:cs typeface="Gill Sans"/>
              <a:sym typeface="Gill Sans"/>
            </a:endParaRPr>
          </a:p>
        </p:txBody>
      </p:sp>
      <p:sp>
        <p:nvSpPr>
          <p:cNvPr id="344" name="Google Shape;344;p46">
            <a:extLst>
              <a:ext uri="{FF2B5EF4-FFF2-40B4-BE49-F238E27FC236}">
                <a16:creationId xmlns:a16="http://schemas.microsoft.com/office/drawing/2014/main" id="{0DB400E5-FBBD-B89B-5DCF-E6D82B584F68}"/>
              </a:ext>
            </a:extLst>
          </p:cNvPr>
          <p:cNvSpPr/>
          <p:nvPr/>
        </p:nvSpPr>
        <p:spPr>
          <a:xfrm rot="5400000" flipH="1">
            <a:off x="-1056988" y="1057561"/>
            <a:ext cx="5143500" cy="3028376"/>
          </a:xfrm>
          <a:prstGeom prst="rect">
            <a:avLst/>
          </a:prstGeom>
          <a:gradFill>
            <a:gsLst>
              <a:gs pos="0">
                <a:schemeClr val="accent6"/>
              </a:gs>
              <a:gs pos="8000">
                <a:schemeClr val="accent6"/>
              </a:gs>
              <a:gs pos="100000">
                <a:srgbClr val="DA002F">
                  <a:alpha val="88627"/>
                </a:srgbClr>
              </a:gs>
            </a:gsLst>
            <a:lin ang="30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ill Sans"/>
              <a:ea typeface="Gill Sans"/>
              <a:cs typeface="Gill Sans"/>
              <a:sym typeface="Gill Sans"/>
            </a:endParaRPr>
          </a:p>
        </p:txBody>
      </p:sp>
      <p:sp>
        <p:nvSpPr>
          <p:cNvPr id="345" name="Google Shape;345;p46">
            <a:extLst>
              <a:ext uri="{FF2B5EF4-FFF2-40B4-BE49-F238E27FC236}">
                <a16:creationId xmlns:a16="http://schemas.microsoft.com/office/drawing/2014/main" id="{2D5DB4C7-EA3F-3DA6-F3CD-D5CF90C5E2B7}"/>
              </a:ext>
            </a:extLst>
          </p:cNvPr>
          <p:cNvSpPr/>
          <p:nvPr/>
        </p:nvSpPr>
        <p:spPr>
          <a:xfrm rot="5400000" flipH="1">
            <a:off x="-865067" y="872194"/>
            <a:ext cx="4759657" cy="3028951"/>
          </a:xfrm>
          <a:prstGeom prst="rect">
            <a:avLst/>
          </a:prstGeom>
          <a:gradFill>
            <a:gsLst>
              <a:gs pos="0">
                <a:srgbClr val="FF4F74">
                  <a:alpha val="0"/>
                </a:srgbClr>
              </a:gs>
              <a:gs pos="99000">
                <a:srgbClr val="92248E">
                  <a:alpha val="91764"/>
                </a:srgbClr>
              </a:gs>
              <a:gs pos="100000">
                <a:srgbClr val="92248E">
                  <a:alpha val="91764"/>
                </a:srgbClr>
              </a:gs>
            </a:gsLst>
            <a:lin ang="18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ill Sans"/>
              <a:ea typeface="Gill Sans"/>
              <a:cs typeface="Gill Sans"/>
              <a:sym typeface="Gill Sans"/>
            </a:endParaRPr>
          </a:p>
        </p:txBody>
      </p:sp>
      <p:sp>
        <p:nvSpPr>
          <p:cNvPr id="348" name="Google Shape;348;p46">
            <a:extLst>
              <a:ext uri="{FF2B5EF4-FFF2-40B4-BE49-F238E27FC236}">
                <a16:creationId xmlns:a16="http://schemas.microsoft.com/office/drawing/2014/main" id="{7DDD14C6-F6EA-DBC2-D92C-6E56B89F095A}"/>
              </a:ext>
            </a:extLst>
          </p:cNvPr>
          <p:cNvSpPr txBox="1">
            <a:spLocks noGrp="1"/>
          </p:cNvSpPr>
          <p:nvPr>
            <p:ph type="title"/>
          </p:nvPr>
        </p:nvSpPr>
        <p:spPr>
          <a:xfrm>
            <a:off x="355682" y="510988"/>
            <a:ext cx="2427460" cy="2554640"/>
          </a:xfrm>
          <a:prstGeom prst="rect">
            <a:avLst/>
          </a:prstGeom>
          <a:noFill/>
          <a:ln>
            <a:noFill/>
          </a:ln>
        </p:spPr>
        <p:txBody>
          <a:bodyPr spcFirstLastPara="1" wrap="square" lIns="0" tIns="0" rIns="0" bIns="0" anchor="b" anchorCtr="0">
            <a:normAutofit/>
          </a:bodyPr>
          <a:lstStyle/>
          <a:p>
            <a:pPr marL="0" lvl="0" indent="0" algn="r" rtl="0">
              <a:lnSpc>
                <a:spcPct val="100000"/>
              </a:lnSpc>
              <a:spcBef>
                <a:spcPts val="0"/>
              </a:spcBef>
              <a:spcAft>
                <a:spcPts val="0"/>
              </a:spcAft>
              <a:buClr>
                <a:schemeClr val="lt1"/>
              </a:buClr>
              <a:buSzPts val="2400"/>
              <a:buFont typeface="Gill Sans"/>
              <a:buNone/>
            </a:pPr>
            <a:r>
              <a:rPr lang="en" sz="2400" b="0" dirty="0">
                <a:solidFill>
                  <a:schemeClr val="lt1"/>
                </a:solidFill>
                <a:latin typeface="Georgia" panose="02040502050405020303" pitchFamily="18" charset="0"/>
                <a:ea typeface="Verdana"/>
                <a:cs typeface="Verdana"/>
                <a:sym typeface="Verdana"/>
              </a:rPr>
              <a:t>Follow Along!</a:t>
            </a:r>
            <a:endParaRPr dirty="0">
              <a:latin typeface="Georgia" panose="02040502050405020303" pitchFamily="18" charset="0"/>
              <a:ea typeface="Verdana"/>
              <a:cs typeface="Verdana"/>
              <a:sym typeface="Verdana"/>
            </a:endParaRPr>
          </a:p>
        </p:txBody>
      </p:sp>
      <p:pic>
        <p:nvPicPr>
          <p:cNvPr id="2" name="Picture 1" descr="A blue square with a white letter f&#10;&#10;Description automatically generated">
            <a:extLst>
              <a:ext uri="{FF2B5EF4-FFF2-40B4-BE49-F238E27FC236}">
                <a16:creationId xmlns:a16="http://schemas.microsoft.com/office/drawing/2014/main" id="{8F67CB03-1599-34B3-FAA7-A753C2EBCCE5}"/>
              </a:ext>
            </a:extLst>
          </p:cNvPr>
          <p:cNvPicPr>
            <a:picLocks noChangeAspect="1"/>
          </p:cNvPicPr>
          <p:nvPr/>
        </p:nvPicPr>
        <p:blipFill>
          <a:blip r:embed="rId3"/>
          <a:stretch>
            <a:fillRect/>
          </a:stretch>
        </p:blipFill>
        <p:spPr>
          <a:xfrm>
            <a:off x="7267382" y="4514099"/>
            <a:ext cx="501995" cy="485420"/>
          </a:xfrm>
          <a:prstGeom prst="rect">
            <a:avLst/>
          </a:prstGeom>
        </p:spPr>
      </p:pic>
      <p:pic>
        <p:nvPicPr>
          <p:cNvPr id="3" name="Picture 2" descr="A logo of a camera&#10;&#10;Description automatically generated">
            <a:extLst>
              <a:ext uri="{FF2B5EF4-FFF2-40B4-BE49-F238E27FC236}">
                <a16:creationId xmlns:a16="http://schemas.microsoft.com/office/drawing/2014/main" id="{57EAD9E7-E023-7373-E46F-2E23E4947A61}"/>
              </a:ext>
            </a:extLst>
          </p:cNvPr>
          <p:cNvPicPr>
            <a:picLocks noChangeAspect="1"/>
          </p:cNvPicPr>
          <p:nvPr/>
        </p:nvPicPr>
        <p:blipFill>
          <a:blip r:embed="rId4"/>
          <a:stretch>
            <a:fillRect/>
          </a:stretch>
        </p:blipFill>
        <p:spPr>
          <a:xfrm>
            <a:off x="8434504" y="4516418"/>
            <a:ext cx="497310" cy="483101"/>
          </a:xfrm>
          <a:prstGeom prst="rect">
            <a:avLst/>
          </a:prstGeom>
        </p:spPr>
      </p:pic>
      <p:pic>
        <p:nvPicPr>
          <p:cNvPr id="4" name="Picture 3" descr="A yellow sign with a face&#10;&#10;Description automatically generated">
            <a:extLst>
              <a:ext uri="{FF2B5EF4-FFF2-40B4-BE49-F238E27FC236}">
                <a16:creationId xmlns:a16="http://schemas.microsoft.com/office/drawing/2014/main" id="{DD73AC9D-213A-BD94-2C63-557F2435012F}"/>
              </a:ext>
            </a:extLst>
          </p:cNvPr>
          <p:cNvPicPr>
            <a:picLocks noChangeAspect="1"/>
          </p:cNvPicPr>
          <p:nvPr/>
        </p:nvPicPr>
        <p:blipFill>
          <a:blip r:embed="rId5"/>
          <a:stretch>
            <a:fillRect/>
          </a:stretch>
        </p:blipFill>
        <p:spPr>
          <a:xfrm>
            <a:off x="7856250" y="4516418"/>
            <a:ext cx="488345" cy="460439"/>
          </a:xfrm>
          <a:prstGeom prst="rect">
            <a:avLst/>
          </a:prstGeom>
        </p:spPr>
      </p:pic>
      <p:pic>
        <p:nvPicPr>
          <p:cNvPr id="5" name="Google Shape;212;p37">
            <a:extLst>
              <a:ext uri="{FF2B5EF4-FFF2-40B4-BE49-F238E27FC236}">
                <a16:creationId xmlns:a16="http://schemas.microsoft.com/office/drawing/2014/main" id="{F56A584D-4F3E-1067-175C-660CA698383E}"/>
              </a:ext>
            </a:extLst>
          </p:cNvPr>
          <p:cNvPicPr preferRelativeResize="0"/>
          <p:nvPr/>
        </p:nvPicPr>
        <p:blipFill rotWithShape="1">
          <a:blip r:embed="rId6">
            <a:alphaModFix/>
          </a:blip>
          <a:srcRect/>
          <a:stretch/>
        </p:blipFill>
        <p:spPr>
          <a:xfrm>
            <a:off x="1222940" y="1813644"/>
            <a:ext cx="902113" cy="807753"/>
          </a:xfrm>
          <a:prstGeom prst="rect">
            <a:avLst/>
          </a:prstGeom>
          <a:noFill/>
          <a:ln>
            <a:noFill/>
          </a:ln>
        </p:spPr>
      </p:pic>
      <p:pic>
        <p:nvPicPr>
          <p:cNvPr id="6" name="Picture 5">
            <a:extLst>
              <a:ext uri="{FF2B5EF4-FFF2-40B4-BE49-F238E27FC236}">
                <a16:creationId xmlns:a16="http://schemas.microsoft.com/office/drawing/2014/main" id="{8152FD68-5415-AE68-53C0-A3F2DD1C6230}"/>
              </a:ext>
            </a:extLst>
          </p:cNvPr>
          <p:cNvPicPr>
            <a:picLocks noChangeAspect="1"/>
          </p:cNvPicPr>
          <p:nvPr/>
        </p:nvPicPr>
        <p:blipFill>
          <a:blip r:embed="rId7"/>
          <a:stretch>
            <a:fillRect/>
          </a:stretch>
        </p:blipFill>
        <p:spPr>
          <a:xfrm>
            <a:off x="3029197" y="1495867"/>
            <a:ext cx="1423272" cy="1842974"/>
          </a:xfrm>
          <a:prstGeom prst="rect">
            <a:avLst/>
          </a:prstGeom>
        </p:spPr>
      </p:pic>
      <p:pic>
        <p:nvPicPr>
          <p:cNvPr id="7" name="Picture 6">
            <a:extLst>
              <a:ext uri="{FF2B5EF4-FFF2-40B4-BE49-F238E27FC236}">
                <a16:creationId xmlns:a16="http://schemas.microsoft.com/office/drawing/2014/main" id="{B5C2E87A-3A90-286F-9501-DBEAF3BBCB62}"/>
              </a:ext>
            </a:extLst>
          </p:cNvPr>
          <p:cNvPicPr>
            <a:picLocks noChangeAspect="1"/>
          </p:cNvPicPr>
          <p:nvPr/>
        </p:nvPicPr>
        <p:blipFill>
          <a:blip r:embed="rId8"/>
          <a:stretch>
            <a:fillRect/>
          </a:stretch>
        </p:blipFill>
        <p:spPr>
          <a:xfrm>
            <a:off x="5930742" y="1479358"/>
            <a:ext cx="1436873" cy="1859482"/>
          </a:xfrm>
          <a:prstGeom prst="rect">
            <a:avLst/>
          </a:prstGeom>
        </p:spPr>
      </p:pic>
      <p:pic>
        <p:nvPicPr>
          <p:cNvPr id="8" name="Picture 7">
            <a:extLst>
              <a:ext uri="{FF2B5EF4-FFF2-40B4-BE49-F238E27FC236}">
                <a16:creationId xmlns:a16="http://schemas.microsoft.com/office/drawing/2014/main" id="{F398BE53-71F1-A2B8-E14F-EC11A177E531}"/>
              </a:ext>
            </a:extLst>
          </p:cNvPr>
          <p:cNvPicPr>
            <a:picLocks noChangeAspect="1"/>
          </p:cNvPicPr>
          <p:nvPr/>
        </p:nvPicPr>
        <p:blipFill>
          <a:blip r:embed="rId9"/>
          <a:stretch>
            <a:fillRect/>
          </a:stretch>
        </p:blipFill>
        <p:spPr>
          <a:xfrm>
            <a:off x="7391513" y="1479358"/>
            <a:ext cx="1440356" cy="1859482"/>
          </a:xfrm>
          <a:prstGeom prst="rect">
            <a:avLst/>
          </a:prstGeom>
        </p:spPr>
      </p:pic>
      <p:pic>
        <p:nvPicPr>
          <p:cNvPr id="9" name="Picture 8">
            <a:extLst>
              <a:ext uri="{FF2B5EF4-FFF2-40B4-BE49-F238E27FC236}">
                <a16:creationId xmlns:a16="http://schemas.microsoft.com/office/drawing/2014/main" id="{42B28F07-7E4A-2954-6022-141BC8863647}"/>
              </a:ext>
            </a:extLst>
          </p:cNvPr>
          <p:cNvPicPr>
            <a:picLocks noChangeAspect="1"/>
          </p:cNvPicPr>
          <p:nvPr/>
        </p:nvPicPr>
        <p:blipFill>
          <a:blip r:embed="rId10"/>
          <a:stretch>
            <a:fillRect/>
          </a:stretch>
        </p:blipFill>
        <p:spPr>
          <a:xfrm>
            <a:off x="4462567" y="1501081"/>
            <a:ext cx="1420508" cy="1837759"/>
          </a:xfrm>
          <a:prstGeom prst="rect">
            <a:avLst/>
          </a:prstGeom>
        </p:spPr>
      </p:pic>
      <p:pic>
        <p:nvPicPr>
          <p:cNvPr id="10" name="Content Placeholder 4" descr="Graphical user interface&#10;&#10;Description automatically generated">
            <a:extLst>
              <a:ext uri="{FF2B5EF4-FFF2-40B4-BE49-F238E27FC236}">
                <a16:creationId xmlns:a16="http://schemas.microsoft.com/office/drawing/2014/main" id="{7B83C9AF-43BF-D521-5F47-0653F9DF9C84}"/>
              </a:ext>
            </a:extLst>
          </p:cNvPr>
          <p:cNvPicPr>
            <a:picLocks noChangeAspect="1"/>
          </p:cNvPicPr>
          <p:nvPr/>
        </p:nvPicPr>
        <p:blipFill rotWithShape="1">
          <a:blip r:embed="rId11"/>
          <a:srcRect r="1" b="9956"/>
          <a:stretch/>
        </p:blipFill>
        <p:spPr>
          <a:xfrm>
            <a:off x="7754493" y="1969426"/>
            <a:ext cx="1360021" cy="1560023"/>
          </a:xfrm>
          <a:prstGeom prst="rect">
            <a:avLst/>
          </a:prstGeom>
          <a:noFill/>
          <a:ln>
            <a:noFill/>
          </a:ln>
        </p:spPr>
      </p:pic>
      <p:sp>
        <p:nvSpPr>
          <p:cNvPr id="12" name="TextBox 11">
            <a:extLst>
              <a:ext uri="{FF2B5EF4-FFF2-40B4-BE49-F238E27FC236}">
                <a16:creationId xmlns:a16="http://schemas.microsoft.com/office/drawing/2014/main" id="{822ABB41-1BD0-BD32-F1D8-2ED363435869}"/>
              </a:ext>
            </a:extLst>
          </p:cNvPr>
          <p:cNvSpPr txBox="1"/>
          <p:nvPr/>
        </p:nvSpPr>
        <p:spPr>
          <a:xfrm>
            <a:off x="3172665" y="3760164"/>
            <a:ext cx="5171930" cy="307777"/>
          </a:xfrm>
          <a:prstGeom prst="rect">
            <a:avLst/>
          </a:prstGeom>
          <a:noFill/>
        </p:spPr>
        <p:txBody>
          <a:bodyPr wrap="square">
            <a:spAutoFit/>
          </a:bodyPr>
          <a:lstStyle/>
          <a:p>
            <a:pPr marL="139700" indent="0">
              <a:buNone/>
            </a:pPr>
            <a:r>
              <a:rPr lang="en-US" dirty="0">
                <a:latin typeface="Verdana" panose="020B0604030504040204" pitchFamily="34" charset="0"/>
                <a:ea typeface="Verdana" panose="020B0604030504040204" pitchFamily="34" charset="0"/>
                <a:cs typeface="Verdana" panose="020B0604030504040204" pitchFamily="34" charset="0"/>
              </a:rPr>
              <a:t>Visit </a:t>
            </a:r>
            <a:r>
              <a:rPr lang="en-US" dirty="0">
                <a:latin typeface="Verdana" panose="020B0604030504040204" pitchFamily="34" charset="0"/>
                <a:ea typeface="Verdana" panose="020B0604030504040204" pitchFamily="34" charset="0"/>
                <a:cs typeface="Verdana" panose="020B0604030504040204" pitchFamily="34" charset="0"/>
                <a:hlinkClick r:id="rId12"/>
              </a:rPr>
              <a:t>www.foodhero.org/growthis</a:t>
            </a:r>
            <a:r>
              <a:rPr lang="en-US" dirty="0">
                <a:latin typeface="Verdana" panose="020B0604030504040204" pitchFamily="34" charset="0"/>
                <a:ea typeface="Verdana" panose="020B0604030504040204" pitchFamily="34" charset="0"/>
                <a:cs typeface="Verdana" panose="020B0604030504040204" pitchFamily="34" charset="0"/>
              </a:rPr>
              <a:t> to follow along!</a:t>
            </a:r>
          </a:p>
        </p:txBody>
      </p:sp>
    </p:spTree>
    <p:extLst>
      <p:ext uri="{BB962C8B-B14F-4D97-AF65-F5344CB8AC3E}">
        <p14:creationId xmlns:p14="http://schemas.microsoft.com/office/powerpoint/2010/main" val="951511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3"/>
          <p:cNvSpPr txBox="1">
            <a:spLocks noGrp="1"/>
          </p:cNvSpPr>
          <p:nvPr>
            <p:ph type="title"/>
          </p:nvPr>
        </p:nvSpPr>
        <p:spPr>
          <a:xfrm>
            <a:off x="878475" y="225225"/>
            <a:ext cx="7680900" cy="668100"/>
          </a:xfrm>
          <a:prstGeom prst="rect">
            <a:avLst/>
          </a:prstGeom>
          <a:noFill/>
          <a:ln>
            <a:noFill/>
          </a:ln>
        </p:spPr>
        <p:txBody>
          <a:bodyPr spcFirstLastPara="1" wrap="square" lIns="0" tIns="0" rIns="0" bIns="0" anchor="b" anchorCtr="0">
            <a:normAutofit fontScale="90000"/>
          </a:bodyPr>
          <a:lstStyle/>
          <a:p>
            <a:pPr marL="0" lvl="0" indent="0" algn="ctr" rtl="0">
              <a:lnSpc>
                <a:spcPct val="100000"/>
              </a:lnSpc>
              <a:spcBef>
                <a:spcPts val="0"/>
              </a:spcBef>
              <a:spcAft>
                <a:spcPts val="0"/>
              </a:spcAft>
              <a:buClr>
                <a:schemeClr val="dk1"/>
              </a:buClr>
              <a:buSzPts val="2700"/>
              <a:buFont typeface="Gill Sans"/>
              <a:buNone/>
            </a:pPr>
            <a:r>
              <a:rPr lang="en" dirty="0">
                <a:solidFill>
                  <a:srgbClr val="D73F09"/>
                </a:solidFill>
                <a:latin typeface="Verdana" panose="020B0604030504040204" pitchFamily="34" charset="0"/>
                <a:ea typeface="Verdana" panose="020B0604030504040204" pitchFamily="34" charset="0"/>
                <a:cs typeface="Verdana" panose="020B0604030504040204" pitchFamily="34" charset="0"/>
              </a:rPr>
              <a:t>Please share flyer on </a:t>
            </a:r>
            <a:r>
              <a:rPr lang="en" i="1" dirty="0">
                <a:solidFill>
                  <a:srgbClr val="D73F09"/>
                </a:solidFill>
                <a:latin typeface="Verdana" panose="020B0604030504040204" pitchFamily="34" charset="0"/>
                <a:ea typeface="Verdana" panose="020B0604030504040204" pitchFamily="34" charset="0"/>
                <a:cs typeface="Verdana" panose="020B0604030504040204" pitchFamily="34" charset="0"/>
              </a:rPr>
              <a:t>Grow This! </a:t>
            </a:r>
            <a:r>
              <a:rPr lang="en" dirty="0">
                <a:solidFill>
                  <a:srgbClr val="D73F09"/>
                </a:solidFill>
                <a:latin typeface="Verdana" panose="020B0604030504040204" pitchFamily="34" charset="0"/>
                <a:ea typeface="Verdana" panose="020B0604030504040204" pitchFamily="34" charset="0"/>
                <a:cs typeface="Verdana" panose="020B0604030504040204" pitchFamily="34" charset="0"/>
              </a:rPr>
              <a:t>webpage:</a:t>
            </a:r>
            <a:endParaRPr dirty="0">
              <a:solidFill>
                <a:srgbClr val="D73F09"/>
              </a:solidFill>
              <a:latin typeface="Verdana" panose="020B0604030504040204" pitchFamily="34" charset="0"/>
              <a:ea typeface="Verdana" panose="020B0604030504040204" pitchFamily="34" charset="0"/>
              <a:cs typeface="Verdana" panose="020B0604030504040204" pitchFamily="34" charset="0"/>
            </a:endParaRPr>
          </a:p>
        </p:txBody>
      </p:sp>
      <p:sp>
        <p:nvSpPr>
          <p:cNvPr id="414" name="Google Shape;414;p53"/>
          <p:cNvSpPr txBox="1"/>
          <p:nvPr/>
        </p:nvSpPr>
        <p:spPr>
          <a:xfrm>
            <a:off x="3216019" y="4345946"/>
            <a:ext cx="25314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b="1" dirty="0" err="1">
                <a:solidFill>
                  <a:schemeClr val="dk1"/>
                </a:solidFill>
                <a:latin typeface="Verdana"/>
                <a:ea typeface="Verdana"/>
                <a:cs typeface="Verdana"/>
                <a:sym typeface="Verdana"/>
              </a:rPr>
              <a:t>www.foodhero.org</a:t>
            </a:r>
            <a:r>
              <a:rPr lang="en" sz="1100" b="1" dirty="0">
                <a:solidFill>
                  <a:schemeClr val="dk1"/>
                </a:solidFill>
                <a:latin typeface="Verdana"/>
                <a:ea typeface="Verdana"/>
                <a:cs typeface="Verdana"/>
                <a:sym typeface="Verdana"/>
              </a:rPr>
              <a:t>/</a:t>
            </a:r>
            <a:r>
              <a:rPr lang="en" sz="1100" b="1" dirty="0" err="1">
                <a:solidFill>
                  <a:schemeClr val="dk1"/>
                </a:solidFill>
                <a:latin typeface="Verdana"/>
                <a:ea typeface="Verdana"/>
                <a:cs typeface="Verdana"/>
                <a:sym typeface="Verdana"/>
              </a:rPr>
              <a:t>growthis</a:t>
            </a:r>
            <a:endParaRPr sz="1100" b="1" dirty="0">
              <a:solidFill>
                <a:schemeClr val="dk1"/>
              </a:solidFill>
              <a:latin typeface="Verdana"/>
              <a:ea typeface="Verdana"/>
              <a:cs typeface="Verdana"/>
              <a:sym typeface="Verdana"/>
            </a:endParaRPr>
          </a:p>
        </p:txBody>
      </p:sp>
      <p:pic>
        <p:nvPicPr>
          <p:cNvPr id="417" name="Google Shape;417;p53"/>
          <p:cNvPicPr preferRelativeResize="0"/>
          <p:nvPr/>
        </p:nvPicPr>
        <p:blipFill>
          <a:blip r:embed="rId3">
            <a:alphaModFix/>
          </a:blip>
          <a:stretch>
            <a:fillRect/>
          </a:stretch>
        </p:blipFill>
        <p:spPr>
          <a:xfrm>
            <a:off x="3191925" y="1202244"/>
            <a:ext cx="2555494" cy="2958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4"/>
          <p:cNvSpPr/>
          <p:nvPr/>
        </p:nvSpPr>
        <p:spPr>
          <a:xfrm>
            <a:off x="0" y="0"/>
            <a:ext cx="9144000" cy="5143500"/>
          </a:xfrm>
          <a:prstGeom prst="rect">
            <a:avLst/>
          </a:prstGeom>
          <a:solidFill>
            <a:srgbClr val="D73F09"/>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423" name="Google Shape;423;p54"/>
          <p:cNvSpPr txBox="1">
            <a:spLocks noGrp="1"/>
          </p:cNvSpPr>
          <p:nvPr>
            <p:ph type="title"/>
          </p:nvPr>
        </p:nvSpPr>
        <p:spPr>
          <a:xfrm>
            <a:off x="814566" y="296960"/>
            <a:ext cx="7515000" cy="2812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003B5C"/>
              </a:buClr>
              <a:buSzPts val="3300"/>
              <a:buFont typeface="Arial"/>
              <a:buNone/>
            </a:pPr>
            <a:br>
              <a:rPr lang="en" sz="2700">
                <a:solidFill>
                  <a:srgbClr val="003B5C"/>
                </a:solidFill>
                <a:latin typeface="Verdana"/>
                <a:ea typeface="Verdana"/>
                <a:cs typeface="Verdana"/>
                <a:sym typeface="Verdana"/>
              </a:rPr>
            </a:br>
            <a:br>
              <a:rPr lang="en" sz="2700">
                <a:solidFill>
                  <a:schemeClr val="lt1"/>
                </a:solidFill>
                <a:latin typeface="Verdana"/>
                <a:ea typeface="Verdana"/>
                <a:cs typeface="Verdana"/>
                <a:sym typeface="Verdana"/>
              </a:rPr>
            </a:br>
            <a:r>
              <a:rPr lang="en" sz="3900">
                <a:solidFill>
                  <a:schemeClr val="lt1"/>
                </a:solidFill>
                <a:latin typeface="Verdana"/>
                <a:ea typeface="Verdana"/>
                <a:cs typeface="Verdana"/>
                <a:sym typeface="Verdana"/>
              </a:rPr>
              <a:t>What questions do you have?</a:t>
            </a:r>
            <a:endParaRPr sz="3900">
              <a:solidFill>
                <a:schemeClr val="lt1"/>
              </a:solidFill>
              <a:latin typeface="Verdana"/>
              <a:ea typeface="Verdana"/>
              <a:cs typeface="Verdana"/>
              <a:sym typeface="Verdana"/>
            </a:endParaRPr>
          </a:p>
          <a:p>
            <a:pPr marL="0" lvl="0" indent="0" algn="ctr" rtl="0">
              <a:lnSpc>
                <a:spcPct val="90000"/>
              </a:lnSpc>
              <a:spcBef>
                <a:spcPts val="0"/>
              </a:spcBef>
              <a:spcAft>
                <a:spcPts val="0"/>
              </a:spcAft>
              <a:buClr>
                <a:srgbClr val="003B5C"/>
              </a:buClr>
              <a:buSzPts val="3300"/>
              <a:buFont typeface="Arial"/>
              <a:buNone/>
            </a:pPr>
            <a:r>
              <a:rPr lang="en" sz="3900">
                <a:solidFill>
                  <a:schemeClr val="lt1"/>
                </a:solidFill>
                <a:latin typeface="Verdana"/>
                <a:ea typeface="Verdana"/>
                <a:cs typeface="Verdana"/>
                <a:sym typeface="Verdana"/>
              </a:rPr>
              <a:t>Thank you!</a:t>
            </a:r>
            <a:endParaRPr sz="3900">
              <a:solidFill>
                <a:schemeClr val="lt1"/>
              </a:solidFill>
              <a:latin typeface="Verdana"/>
              <a:ea typeface="Verdana"/>
              <a:cs typeface="Verdana"/>
              <a:sym typeface="Verdana"/>
            </a:endParaRPr>
          </a:p>
        </p:txBody>
      </p:sp>
      <p:pic>
        <p:nvPicPr>
          <p:cNvPr id="424" name="Google Shape;424;p54"/>
          <p:cNvPicPr preferRelativeResize="0"/>
          <p:nvPr/>
        </p:nvPicPr>
        <p:blipFill rotWithShape="1">
          <a:blip r:embed="rId3">
            <a:alphaModFix/>
          </a:blip>
          <a:srcRect/>
          <a:stretch/>
        </p:blipFill>
        <p:spPr>
          <a:xfrm>
            <a:off x="5477688" y="3811088"/>
            <a:ext cx="3116040" cy="9644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8"/>
        <p:cNvGrpSpPr/>
        <p:nvPr/>
      </p:nvGrpSpPr>
      <p:grpSpPr>
        <a:xfrm>
          <a:off x="0" y="0"/>
          <a:ext cx="0" cy="0"/>
          <a:chOff x="0" y="0"/>
          <a:chExt cx="0" cy="0"/>
        </a:xfrm>
      </p:grpSpPr>
      <p:sp>
        <p:nvSpPr>
          <p:cNvPr id="249" name="Google Shape;249;p40"/>
          <p:cNvSpPr/>
          <p:nvPr/>
        </p:nvSpPr>
        <p:spPr>
          <a:xfrm rot="10800000" flipH="1">
            <a:off x="0" y="4800599"/>
            <a:ext cx="9144000" cy="342580"/>
          </a:xfrm>
          <a:prstGeom prst="rect">
            <a:avLst/>
          </a:prstGeom>
          <a:gradFill>
            <a:gsLst>
              <a:gs pos="0">
                <a:srgbClr val="FE4A00">
                  <a:alpha val="27843"/>
                </a:srgbClr>
              </a:gs>
              <a:gs pos="14000">
                <a:srgbClr val="FE4A00">
                  <a:alpha val="27843"/>
                </a:srgbClr>
              </a:gs>
              <a:gs pos="100000">
                <a:srgbClr val="DA002F">
                  <a:alpha val="84705"/>
                </a:srgbClr>
              </a:gs>
            </a:gsLst>
            <a:lin ang="60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251" name="Google Shape;251;p40"/>
          <p:cNvSpPr/>
          <p:nvPr/>
        </p:nvSpPr>
        <p:spPr>
          <a:xfrm>
            <a:off x="-109676" y="383843"/>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Gill Sans"/>
              <a:ea typeface="Gill Sans"/>
              <a:cs typeface="Gill Sans"/>
              <a:sym typeface="Gill Sans"/>
            </a:endParaRPr>
          </a:p>
        </p:txBody>
      </p:sp>
      <p:sp>
        <p:nvSpPr>
          <p:cNvPr id="252" name="Google Shape;252;p40"/>
          <p:cNvSpPr/>
          <p:nvPr/>
        </p:nvSpPr>
        <p:spPr>
          <a:xfrm rot="5400000" flipH="1">
            <a:off x="-1056988" y="1057561"/>
            <a:ext cx="5143500" cy="3028376"/>
          </a:xfrm>
          <a:prstGeom prst="rect">
            <a:avLst/>
          </a:prstGeom>
          <a:gradFill>
            <a:gsLst>
              <a:gs pos="0">
                <a:schemeClr val="accent6"/>
              </a:gs>
              <a:gs pos="8000">
                <a:schemeClr val="accent6"/>
              </a:gs>
              <a:gs pos="100000">
                <a:srgbClr val="DA002F">
                  <a:alpha val="88627"/>
                </a:srgbClr>
              </a:gs>
            </a:gsLst>
            <a:lin ang="30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253" name="Google Shape;253;p40"/>
          <p:cNvSpPr/>
          <p:nvPr/>
        </p:nvSpPr>
        <p:spPr>
          <a:xfrm rot="5400000" flipH="1">
            <a:off x="-865354" y="865353"/>
            <a:ext cx="4759657" cy="3028951"/>
          </a:xfrm>
          <a:prstGeom prst="rect">
            <a:avLst/>
          </a:prstGeom>
          <a:gradFill>
            <a:gsLst>
              <a:gs pos="0">
                <a:srgbClr val="FF4F74">
                  <a:alpha val="0"/>
                </a:srgbClr>
              </a:gs>
              <a:gs pos="99000">
                <a:srgbClr val="92248E">
                  <a:alpha val="91764"/>
                </a:srgbClr>
              </a:gs>
              <a:gs pos="100000">
                <a:srgbClr val="92248E">
                  <a:alpha val="91764"/>
                </a:srgbClr>
              </a:gs>
            </a:gsLst>
            <a:lin ang="18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254" name="Google Shape;254;p40"/>
          <p:cNvSpPr/>
          <p:nvPr/>
        </p:nvSpPr>
        <p:spPr>
          <a:xfrm rot="5400000" flipH="1">
            <a:off x="569681" y="2684231"/>
            <a:ext cx="1876805" cy="3041733"/>
          </a:xfrm>
          <a:prstGeom prst="rect">
            <a:avLst/>
          </a:prstGeom>
          <a:gradFill>
            <a:gsLst>
              <a:gs pos="0">
                <a:srgbClr val="DA002F">
                  <a:alpha val="27843"/>
                </a:srgbClr>
              </a:gs>
              <a:gs pos="2000">
                <a:srgbClr val="DA002F">
                  <a:alpha val="27843"/>
                </a:srgbClr>
              </a:gs>
              <a:gs pos="100000">
                <a:srgbClr val="FE4A00">
                  <a:alpha val="0"/>
                </a:srgbClr>
              </a:gs>
            </a:gsLst>
            <a:lin ang="78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255" name="Google Shape;255;p40"/>
          <p:cNvSpPr/>
          <p:nvPr/>
        </p:nvSpPr>
        <p:spPr>
          <a:xfrm rot="6097846">
            <a:off x="-560516" y="900985"/>
            <a:ext cx="3606227" cy="3066500"/>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FFD9CB">
                  <a:alpha val="1960"/>
                </a:srgbClr>
              </a:gs>
              <a:gs pos="13000">
                <a:srgbClr val="FFD9CB">
                  <a:alpha val="1960"/>
                </a:srgbClr>
              </a:gs>
              <a:gs pos="100000">
                <a:srgbClr val="FF907A">
                  <a:alpha val="28627"/>
                </a:srgbClr>
              </a:gs>
            </a:gsLst>
            <a:lin ang="168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256" name="Google Shape;256;p40"/>
          <p:cNvSpPr txBox="1">
            <a:spLocks noGrp="1"/>
          </p:cNvSpPr>
          <p:nvPr>
            <p:ph type="title"/>
          </p:nvPr>
        </p:nvSpPr>
        <p:spPr>
          <a:xfrm>
            <a:off x="109676" y="511000"/>
            <a:ext cx="2673600" cy="2554500"/>
          </a:xfrm>
          <a:prstGeom prst="rect">
            <a:avLst/>
          </a:prstGeom>
          <a:noFill/>
          <a:ln>
            <a:noFill/>
          </a:ln>
        </p:spPr>
        <p:txBody>
          <a:bodyPr spcFirstLastPara="1" wrap="square" lIns="0" tIns="0" rIns="0" bIns="0" anchor="b" anchorCtr="0">
            <a:normAutofit/>
          </a:bodyPr>
          <a:lstStyle/>
          <a:p>
            <a:pPr>
              <a:buClr>
                <a:schemeClr val="lt1"/>
              </a:buClr>
              <a:buSzPts val="2400"/>
            </a:pPr>
            <a:r>
              <a:rPr lang="en" sz="2200" dirty="0">
                <a:solidFill>
                  <a:schemeClr val="lt1"/>
                </a:solidFill>
                <a:latin typeface="Georgia" panose="02040502050405020303" pitchFamily="18" charset="0"/>
                <a:ea typeface="Verdana"/>
                <a:cs typeface="Verdana"/>
                <a:sym typeface="Verdana"/>
              </a:rPr>
              <a:t>Year 6 Flyer – Send people here:</a:t>
            </a:r>
            <a:br>
              <a:rPr lang="en" sz="2200" dirty="0">
                <a:solidFill>
                  <a:schemeClr val="lt1"/>
                </a:solidFill>
                <a:latin typeface="Georgia" panose="02040502050405020303" pitchFamily="18" charset="0"/>
                <a:ea typeface="Verdana"/>
                <a:cs typeface="Verdana"/>
                <a:sym typeface="Verdana"/>
              </a:rPr>
            </a:br>
            <a:r>
              <a:rPr lang="en-US" sz="1200" u="sng" dirty="0">
                <a:solidFill>
                  <a:srgbClr val="0000FF"/>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hlinkClick r:id="rId3"/>
              </a:rPr>
              <a:t>https://www.foodhero.org/growthis</a:t>
            </a:r>
            <a:r>
              <a:rPr lang="en-US" sz="1200" dirty="0">
                <a:effectLst/>
                <a:highlight>
                  <a:srgbClr val="00FF00"/>
                </a:highlight>
              </a:rPr>
              <a:t> </a:t>
            </a:r>
            <a:br>
              <a:rPr lang="en-US" sz="1050" dirty="0">
                <a:effectLst/>
              </a:rPr>
            </a:br>
            <a:endParaRPr sz="2200" dirty="0">
              <a:latin typeface="Georgia" panose="02040502050405020303" pitchFamily="18" charset="0"/>
              <a:ea typeface="Verdana"/>
              <a:cs typeface="Verdana"/>
              <a:sym typeface="Verdana"/>
            </a:endParaRPr>
          </a:p>
        </p:txBody>
      </p:sp>
      <p:pic>
        <p:nvPicPr>
          <p:cNvPr id="3" name="Picture 2" descr="A poster for a garden challenge&#10;&#10;AI-generated content may be incorrect.">
            <a:extLst>
              <a:ext uri="{FF2B5EF4-FFF2-40B4-BE49-F238E27FC236}">
                <a16:creationId xmlns:a16="http://schemas.microsoft.com/office/drawing/2014/main" id="{828532E6-FB76-2867-9BF3-6F2DE0526D8B}"/>
              </a:ext>
            </a:extLst>
          </p:cNvPr>
          <p:cNvPicPr>
            <a:picLocks noChangeAspect="1"/>
          </p:cNvPicPr>
          <p:nvPr/>
        </p:nvPicPr>
        <p:blipFill>
          <a:blip r:embed="rId4"/>
          <a:stretch>
            <a:fillRect/>
          </a:stretch>
        </p:blipFill>
        <p:spPr>
          <a:xfrm>
            <a:off x="3818337" y="0"/>
            <a:ext cx="3986629" cy="5143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1"/>
          <p:cNvSpPr/>
          <p:nvPr/>
        </p:nvSpPr>
        <p:spPr>
          <a:xfrm>
            <a:off x="8407" y="6832"/>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264" name="Google Shape;264;p41"/>
          <p:cNvSpPr/>
          <p:nvPr/>
        </p:nvSpPr>
        <p:spPr>
          <a:xfrm>
            <a:off x="0" y="321"/>
            <a:ext cx="9144000" cy="1200151"/>
          </a:xfrm>
          <a:prstGeom prst="rect">
            <a:avLst/>
          </a:prstGeom>
          <a:gradFill>
            <a:gsLst>
              <a:gs pos="0">
                <a:srgbClr val="DA002F">
                  <a:alpha val="82745"/>
                </a:srgbClr>
              </a:gs>
              <a:gs pos="100000">
                <a:schemeClr val="accent6"/>
              </a:gs>
            </a:gsLst>
            <a:lin ang="156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265" name="Google Shape;265;p41"/>
          <p:cNvSpPr/>
          <p:nvPr/>
        </p:nvSpPr>
        <p:spPr>
          <a:xfrm>
            <a:off x="3299371" y="6832"/>
            <a:ext cx="5844629" cy="1195703"/>
          </a:xfrm>
          <a:prstGeom prst="rect">
            <a:avLst/>
          </a:prstGeom>
          <a:gradFill>
            <a:gsLst>
              <a:gs pos="0">
                <a:srgbClr val="92248E">
                  <a:alpha val="0"/>
                </a:srgbClr>
              </a:gs>
              <a:gs pos="22000">
                <a:srgbClr val="92248E">
                  <a:alpha val="0"/>
                </a:srgbClr>
              </a:gs>
              <a:gs pos="99000">
                <a:schemeClr val="accent2"/>
              </a:gs>
              <a:gs pos="100000">
                <a:schemeClr val="accent2"/>
              </a:gs>
            </a:gsLst>
            <a:lin ang="186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266" name="Google Shape;266;p41"/>
          <p:cNvSpPr/>
          <p:nvPr/>
        </p:nvSpPr>
        <p:spPr>
          <a:xfrm rot="-5400000">
            <a:off x="6766482" y="-679685"/>
            <a:ext cx="1202213" cy="2562224"/>
          </a:xfrm>
          <a:prstGeom prst="rect">
            <a:avLst/>
          </a:prstGeom>
          <a:gradFill>
            <a:gsLst>
              <a:gs pos="0">
                <a:srgbClr val="FE4A00">
                  <a:alpha val="0"/>
                </a:srgbClr>
              </a:gs>
              <a:gs pos="45000">
                <a:srgbClr val="FE4A00">
                  <a:alpha val="0"/>
                </a:srgbClr>
              </a:gs>
              <a:gs pos="99000">
                <a:srgbClr val="FF907A">
                  <a:alpha val="32941"/>
                </a:srgbClr>
              </a:gs>
              <a:gs pos="100000">
                <a:srgbClr val="FF907A">
                  <a:alpha val="32941"/>
                </a:srgbClr>
              </a:gs>
            </a:gsLst>
            <a:lin ang="150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267" name="Google Shape;267;p41"/>
          <p:cNvSpPr/>
          <p:nvPr/>
        </p:nvSpPr>
        <p:spPr>
          <a:xfrm rot="10800000">
            <a:off x="1838431" y="0"/>
            <a:ext cx="7297162" cy="1200149"/>
          </a:xfrm>
          <a:prstGeom prst="rect">
            <a:avLst/>
          </a:prstGeom>
          <a:gradFill>
            <a:gsLst>
              <a:gs pos="0">
                <a:srgbClr val="DA002F">
                  <a:alpha val="29803"/>
                </a:srgbClr>
              </a:gs>
              <a:gs pos="99000">
                <a:srgbClr val="DA002F">
                  <a:alpha val="0"/>
                </a:srgbClr>
              </a:gs>
              <a:gs pos="100000">
                <a:srgbClr val="DA002F">
                  <a:alpha val="0"/>
                </a:srgbClr>
              </a:gs>
            </a:gsLst>
            <a:lin ang="19799999"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268" name="Google Shape;268;p41"/>
          <p:cNvSpPr/>
          <p:nvPr/>
        </p:nvSpPr>
        <p:spPr>
          <a:xfrm>
            <a:off x="0" y="280820"/>
            <a:ext cx="5932583" cy="1200149"/>
          </a:xfrm>
          <a:prstGeom prst="rect">
            <a:avLst/>
          </a:prstGeom>
          <a:gradFill>
            <a:gsLst>
              <a:gs pos="0">
                <a:srgbClr val="DA002F">
                  <a:alpha val="20784"/>
                </a:srgbClr>
              </a:gs>
              <a:gs pos="99000">
                <a:srgbClr val="DA002F">
                  <a:alpha val="0"/>
                </a:srgbClr>
              </a:gs>
              <a:gs pos="100000">
                <a:srgbClr val="DA002F">
                  <a:alpha val="0"/>
                </a:srgbClr>
              </a:gs>
            </a:gsLst>
            <a:lin ang="20399999"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269" name="Google Shape;269;p41"/>
          <p:cNvSpPr txBox="1">
            <a:spLocks noGrp="1"/>
          </p:cNvSpPr>
          <p:nvPr>
            <p:ph type="title"/>
          </p:nvPr>
        </p:nvSpPr>
        <p:spPr>
          <a:xfrm>
            <a:off x="867813" y="280820"/>
            <a:ext cx="7780888" cy="728634"/>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chemeClr val="lt1"/>
              </a:buClr>
              <a:buSzPts val="2400"/>
              <a:buFont typeface="Gill Sans"/>
              <a:buNone/>
            </a:pPr>
            <a:r>
              <a:rPr lang="en" sz="2400" i="1" dirty="0">
                <a:solidFill>
                  <a:schemeClr val="lt1"/>
                </a:solidFill>
                <a:latin typeface="Georgia" panose="02040502050405020303" pitchFamily="18" charset="0"/>
                <a:ea typeface="Verdana"/>
                <a:cs typeface="Verdana"/>
                <a:sym typeface="Verdana"/>
              </a:rPr>
              <a:t>Grow This! </a:t>
            </a:r>
            <a:r>
              <a:rPr lang="en" sz="2400" dirty="0">
                <a:solidFill>
                  <a:schemeClr val="lt1"/>
                </a:solidFill>
                <a:latin typeface="Georgia" panose="02040502050405020303" pitchFamily="18" charset="0"/>
                <a:ea typeface="Verdana"/>
                <a:cs typeface="Verdana"/>
                <a:sym typeface="Verdana"/>
              </a:rPr>
              <a:t>Background</a:t>
            </a:r>
            <a:endParaRPr dirty="0">
              <a:latin typeface="Georgia" panose="02040502050405020303" pitchFamily="18" charset="0"/>
              <a:ea typeface="Verdana"/>
              <a:cs typeface="Verdana"/>
              <a:sym typeface="Verdana"/>
            </a:endParaRPr>
          </a:p>
        </p:txBody>
      </p:sp>
      <p:grpSp>
        <p:nvGrpSpPr>
          <p:cNvPr id="270" name="Google Shape;270;p41"/>
          <p:cNvGrpSpPr/>
          <p:nvPr/>
        </p:nvGrpSpPr>
        <p:grpSpPr>
          <a:xfrm>
            <a:off x="429188" y="1571043"/>
            <a:ext cx="8280190" cy="3091522"/>
            <a:chOff x="-7224" y="32009"/>
            <a:chExt cx="11040253" cy="4122029"/>
          </a:xfrm>
        </p:grpSpPr>
        <p:sp>
          <p:nvSpPr>
            <p:cNvPr id="271" name="Google Shape;271;p41"/>
            <p:cNvSpPr/>
            <p:nvPr/>
          </p:nvSpPr>
          <p:spPr>
            <a:xfrm>
              <a:off x="0" y="35189"/>
              <a:ext cx="11033029" cy="754649"/>
            </a:xfrm>
            <a:prstGeom prst="roundRect">
              <a:avLst>
                <a:gd name="adj" fmla="val 16667"/>
              </a:avLst>
            </a:prstGeom>
            <a:solidFill>
              <a:srgbClr val="92218E"/>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2" name="Google Shape;272;p41"/>
            <p:cNvSpPr txBox="1"/>
            <p:nvPr/>
          </p:nvSpPr>
          <p:spPr>
            <a:xfrm>
              <a:off x="-7224" y="32009"/>
              <a:ext cx="11003413" cy="737968"/>
            </a:xfrm>
            <a:prstGeom prst="rect">
              <a:avLst/>
            </a:prstGeom>
            <a:noFill/>
            <a:ln>
              <a:noFill/>
            </a:ln>
          </p:spPr>
          <p:txBody>
            <a:bodyPr spcFirstLastPara="1" wrap="square" lIns="85725" tIns="85725" rIns="85725" bIns="85725" anchor="ctr" anchorCtr="0">
              <a:noAutofit/>
            </a:bodyPr>
            <a:lstStyle/>
            <a:p>
              <a:pPr marL="0" marR="0" lvl="0" indent="0" algn="l" rtl="0">
                <a:lnSpc>
                  <a:spcPct val="90000"/>
                </a:lnSpc>
                <a:spcBef>
                  <a:spcPts val="0"/>
                </a:spcBef>
                <a:spcAft>
                  <a:spcPts val="0"/>
                </a:spcAft>
                <a:buClr>
                  <a:schemeClr val="lt1"/>
                </a:buClr>
                <a:buSzPts val="2300"/>
                <a:buFont typeface="Gill Sans"/>
                <a:buNone/>
              </a:pPr>
              <a:r>
                <a:rPr lang="en" sz="2000" dirty="0">
                  <a:solidFill>
                    <a:schemeClr val="lt1"/>
                  </a:solidFill>
                  <a:latin typeface="Verdana"/>
                  <a:ea typeface="Verdana"/>
                  <a:cs typeface="Verdana"/>
                  <a:sym typeface="Verdana"/>
                </a:rPr>
                <a:t>Started in 2020, based on West Virginia </a:t>
              </a:r>
              <a:r>
                <a:rPr lang="en" sz="2000" i="1" dirty="0">
                  <a:solidFill>
                    <a:schemeClr val="lt1"/>
                  </a:solidFill>
                  <a:latin typeface="Verdana"/>
                  <a:ea typeface="Verdana"/>
                  <a:cs typeface="Verdana"/>
                  <a:sym typeface="Verdana"/>
                </a:rPr>
                <a:t>Grow This!</a:t>
              </a:r>
              <a:endParaRPr sz="2000" i="1" dirty="0">
                <a:latin typeface="Verdana"/>
                <a:ea typeface="Verdana"/>
                <a:cs typeface="Verdana"/>
                <a:sym typeface="Verdana"/>
              </a:endParaRPr>
            </a:p>
          </p:txBody>
        </p:sp>
        <p:sp>
          <p:nvSpPr>
            <p:cNvPr id="273" name="Google Shape;273;p41"/>
            <p:cNvSpPr/>
            <p:nvPr/>
          </p:nvSpPr>
          <p:spPr>
            <a:xfrm>
              <a:off x="0" y="876239"/>
              <a:ext cx="11033029" cy="754649"/>
            </a:xfrm>
            <a:prstGeom prst="roundRect">
              <a:avLst>
                <a:gd name="adj" fmla="val 16667"/>
              </a:avLst>
            </a:prstGeom>
            <a:solidFill>
              <a:srgbClr val="DE93C4"/>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4" name="Google Shape;274;p41"/>
            <p:cNvSpPr txBox="1"/>
            <p:nvPr/>
          </p:nvSpPr>
          <p:spPr>
            <a:xfrm>
              <a:off x="36839" y="913078"/>
              <a:ext cx="10959350" cy="680971"/>
            </a:xfrm>
            <a:prstGeom prst="rect">
              <a:avLst/>
            </a:prstGeom>
            <a:noFill/>
            <a:ln>
              <a:noFill/>
            </a:ln>
          </p:spPr>
          <p:txBody>
            <a:bodyPr spcFirstLastPara="1" wrap="square" lIns="85725" tIns="85725" rIns="85725" bIns="85725" anchor="ctr" anchorCtr="0">
              <a:noAutofit/>
            </a:bodyPr>
            <a:lstStyle/>
            <a:p>
              <a:pPr marL="0" marR="0" lvl="0" indent="0" algn="l" rtl="0">
                <a:lnSpc>
                  <a:spcPct val="90000"/>
                </a:lnSpc>
                <a:spcBef>
                  <a:spcPts val="0"/>
                </a:spcBef>
                <a:spcAft>
                  <a:spcPts val="0"/>
                </a:spcAft>
                <a:buClr>
                  <a:schemeClr val="lt1"/>
                </a:buClr>
                <a:buSzPts val="2300"/>
                <a:buFont typeface="Gill Sans"/>
                <a:buNone/>
              </a:pPr>
              <a:r>
                <a:rPr lang="en" sz="2000" dirty="0">
                  <a:solidFill>
                    <a:schemeClr val="lt1"/>
                  </a:solidFill>
                  <a:latin typeface="Verdana"/>
                  <a:ea typeface="Verdana"/>
                  <a:cs typeface="Verdana"/>
                  <a:sym typeface="Verdana"/>
                </a:rPr>
                <a:t>Bi-Mart seed donations (2020 to 2024), 1</a:t>
              </a:r>
              <a:r>
                <a:rPr lang="en" sz="2000" baseline="30000" dirty="0">
                  <a:solidFill>
                    <a:schemeClr val="lt1"/>
                  </a:solidFill>
                  <a:latin typeface="Verdana"/>
                  <a:ea typeface="Verdana"/>
                  <a:cs typeface="Verdana"/>
                  <a:sym typeface="Verdana"/>
                </a:rPr>
                <a:t>st</a:t>
              </a:r>
              <a:r>
                <a:rPr lang="en" sz="2000" dirty="0">
                  <a:solidFill>
                    <a:schemeClr val="lt1"/>
                  </a:solidFill>
                  <a:latin typeface="Verdana"/>
                  <a:ea typeface="Verdana"/>
                  <a:cs typeface="Verdana"/>
                  <a:sym typeface="Verdana"/>
                </a:rPr>
                <a:t> year 900 seed packets </a:t>
              </a:r>
              <a:endParaRPr sz="2000" dirty="0">
                <a:latin typeface="Verdana"/>
                <a:ea typeface="Verdana"/>
                <a:cs typeface="Verdana"/>
                <a:sym typeface="Verdana"/>
              </a:endParaRPr>
            </a:p>
          </p:txBody>
        </p:sp>
        <p:sp>
          <p:nvSpPr>
            <p:cNvPr id="275" name="Google Shape;275;p41"/>
            <p:cNvSpPr/>
            <p:nvPr/>
          </p:nvSpPr>
          <p:spPr>
            <a:xfrm>
              <a:off x="0" y="1717289"/>
              <a:ext cx="11033029" cy="754649"/>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6" name="Google Shape;276;p41"/>
            <p:cNvSpPr txBox="1"/>
            <p:nvPr/>
          </p:nvSpPr>
          <p:spPr>
            <a:xfrm>
              <a:off x="36839" y="1754128"/>
              <a:ext cx="10959350" cy="680971"/>
            </a:xfrm>
            <a:prstGeom prst="rect">
              <a:avLst/>
            </a:prstGeom>
            <a:noFill/>
            <a:ln>
              <a:noFill/>
            </a:ln>
          </p:spPr>
          <p:txBody>
            <a:bodyPr spcFirstLastPara="1" wrap="square" lIns="85725" tIns="85725" rIns="85725" bIns="85725" anchor="ctr" anchorCtr="0">
              <a:noAutofit/>
            </a:bodyPr>
            <a:lstStyle/>
            <a:p>
              <a:pPr marL="0" marR="0" lvl="0" indent="0" algn="l" rtl="0">
                <a:lnSpc>
                  <a:spcPct val="90000"/>
                </a:lnSpc>
                <a:spcBef>
                  <a:spcPts val="0"/>
                </a:spcBef>
                <a:spcAft>
                  <a:spcPts val="0"/>
                </a:spcAft>
                <a:buClr>
                  <a:schemeClr val="lt1"/>
                </a:buClr>
                <a:buSzPts val="2300"/>
                <a:buFont typeface="Gill Sans"/>
                <a:buNone/>
              </a:pPr>
              <a:r>
                <a:rPr lang="en" sz="2000" dirty="0">
                  <a:solidFill>
                    <a:schemeClr val="lt1"/>
                  </a:solidFill>
                  <a:latin typeface="Verdana"/>
                  <a:ea typeface="Verdana"/>
                  <a:cs typeface="Verdana"/>
                  <a:sym typeface="Verdana"/>
                </a:rPr>
                <a:t>Starting in 2025, using farmer-grown Oregon seeds from the Territorial Seed Company and seed potatoes</a:t>
              </a:r>
              <a:endParaRPr sz="2000" dirty="0">
                <a:latin typeface="Verdana"/>
                <a:ea typeface="Verdana"/>
                <a:cs typeface="Verdana"/>
                <a:sym typeface="Verdana"/>
              </a:endParaRPr>
            </a:p>
          </p:txBody>
        </p:sp>
        <p:sp>
          <p:nvSpPr>
            <p:cNvPr id="277" name="Google Shape;277;p41"/>
            <p:cNvSpPr/>
            <p:nvPr/>
          </p:nvSpPr>
          <p:spPr>
            <a:xfrm>
              <a:off x="0" y="2558339"/>
              <a:ext cx="11033029" cy="754649"/>
            </a:xfrm>
            <a:prstGeom prst="roundRect">
              <a:avLst>
                <a:gd name="adj" fmla="val 16667"/>
              </a:avLst>
            </a:prstGeom>
            <a:solidFill>
              <a:srgbClr val="DA002E"/>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8" name="Google Shape;278;p41"/>
            <p:cNvSpPr txBox="1"/>
            <p:nvPr/>
          </p:nvSpPr>
          <p:spPr>
            <a:xfrm>
              <a:off x="36839" y="2595178"/>
              <a:ext cx="10959351" cy="680971"/>
            </a:xfrm>
            <a:prstGeom prst="rect">
              <a:avLst/>
            </a:prstGeom>
            <a:noFill/>
            <a:ln>
              <a:noFill/>
            </a:ln>
          </p:spPr>
          <p:txBody>
            <a:bodyPr spcFirstLastPara="1" wrap="square" lIns="85725" tIns="85725" rIns="85725" bIns="85725" anchor="ctr" anchorCtr="0">
              <a:noAutofit/>
            </a:bodyPr>
            <a:lstStyle/>
            <a:p>
              <a:pPr marL="0" marR="0" lvl="0" indent="0" algn="l" rtl="0">
                <a:lnSpc>
                  <a:spcPct val="90000"/>
                </a:lnSpc>
                <a:spcBef>
                  <a:spcPts val="0"/>
                </a:spcBef>
                <a:spcAft>
                  <a:spcPts val="0"/>
                </a:spcAft>
                <a:buClr>
                  <a:schemeClr val="lt1"/>
                </a:buClr>
                <a:buSzPts val="2300"/>
                <a:buFont typeface="Gill Sans"/>
                <a:buNone/>
              </a:pPr>
              <a:r>
                <a:rPr lang="en" sz="2000" dirty="0">
                  <a:solidFill>
                    <a:schemeClr val="lt1"/>
                  </a:solidFill>
                  <a:latin typeface="Verdana"/>
                  <a:ea typeface="Verdana"/>
                  <a:cs typeface="Verdana"/>
                  <a:sym typeface="Verdana"/>
                </a:rPr>
                <a:t>3 ways to sign up: households, classrooms, groups/programs</a:t>
              </a:r>
              <a:endParaRPr sz="2000" dirty="0">
                <a:latin typeface="Verdana"/>
                <a:ea typeface="Verdana"/>
                <a:cs typeface="Verdana"/>
                <a:sym typeface="Verdana"/>
              </a:endParaRPr>
            </a:p>
          </p:txBody>
        </p:sp>
        <p:sp>
          <p:nvSpPr>
            <p:cNvPr id="279" name="Google Shape;279;p41"/>
            <p:cNvSpPr/>
            <p:nvPr/>
          </p:nvSpPr>
          <p:spPr>
            <a:xfrm>
              <a:off x="0" y="3399389"/>
              <a:ext cx="11033029" cy="754649"/>
            </a:xfrm>
            <a:prstGeom prst="roundRect">
              <a:avLst>
                <a:gd name="adj" fmla="val 16667"/>
              </a:avLst>
            </a:prstGeom>
            <a:solidFill>
              <a:srgbClr val="FE8F78"/>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0" name="Google Shape;280;p41"/>
            <p:cNvSpPr txBox="1"/>
            <p:nvPr/>
          </p:nvSpPr>
          <p:spPr>
            <a:xfrm>
              <a:off x="36839" y="3436228"/>
              <a:ext cx="10959351" cy="680971"/>
            </a:xfrm>
            <a:prstGeom prst="rect">
              <a:avLst/>
            </a:prstGeom>
            <a:noFill/>
            <a:ln>
              <a:noFill/>
            </a:ln>
          </p:spPr>
          <p:txBody>
            <a:bodyPr spcFirstLastPara="1" wrap="square" lIns="85725" tIns="85725" rIns="85725" bIns="85725" anchor="ctr" anchorCtr="0">
              <a:noAutofit/>
            </a:bodyPr>
            <a:lstStyle/>
            <a:p>
              <a:pPr marL="0" marR="0" lvl="0" indent="0" algn="l" rtl="0">
                <a:lnSpc>
                  <a:spcPct val="90000"/>
                </a:lnSpc>
                <a:spcBef>
                  <a:spcPts val="0"/>
                </a:spcBef>
                <a:spcAft>
                  <a:spcPts val="0"/>
                </a:spcAft>
                <a:buClr>
                  <a:schemeClr val="lt1"/>
                </a:buClr>
                <a:buSzPts val="2300"/>
                <a:buFont typeface="Gill Sans"/>
                <a:buNone/>
              </a:pPr>
              <a:r>
                <a:rPr lang="en" sz="2000" dirty="0">
                  <a:solidFill>
                    <a:schemeClr val="lt1"/>
                  </a:solidFill>
                  <a:latin typeface="Verdana"/>
                  <a:ea typeface="Verdana"/>
                  <a:cs typeface="Verdana"/>
                  <a:sym typeface="Verdana"/>
                </a:rPr>
                <a:t>Tied to Food Hero Social Marketing messages </a:t>
              </a:r>
              <a:endParaRPr sz="2000" dirty="0">
                <a:latin typeface="Verdana"/>
                <a:ea typeface="Verdana"/>
                <a:cs typeface="Verdana"/>
                <a:sym typeface="Verdana"/>
              </a:endParaRPr>
            </a:p>
          </p:txBody>
        </p:sp>
      </p:grpSp>
    </p:spTree>
    <p:extLst>
      <p:ext uri="{BB962C8B-B14F-4D97-AF65-F5344CB8AC3E}">
        <p14:creationId xmlns:p14="http://schemas.microsoft.com/office/powerpoint/2010/main" val="3979457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2">
          <a:extLst>
            <a:ext uri="{FF2B5EF4-FFF2-40B4-BE49-F238E27FC236}">
              <a16:creationId xmlns:a16="http://schemas.microsoft.com/office/drawing/2014/main" id="{37EE67F8-5899-378D-66C7-6BD3306E3F41}"/>
            </a:ext>
          </a:extLst>
        </p:cNvPr>
        <p:cNvGrpSpPr/>
        <p:nvPr/>
      </p:nvGrpSpPr>
      <p:grpSpPr>
        <a:xfrm>
          <a:off x="0" y="0"/>
          <a:ext cx="0" cy="0"/>
          <a:chOff x="0" y="0"/>
          <a:chExt cx="0" cy="0"/>
        </a:xfrm>
      </p:grpSpPr>
      <p:sp>
        <p:nvSpPr>
          <p:cNvPr id="263" name="Google Shape;263;p41">
            <a:extLst>
              <a:ext uri="{FF2B5EF4-FFF2-40B4-BE49-F238E27FC236}">
                <a16:creationId xmlns:a16="http://schemas.microsoft.com/office/drawing/2014/main" id="{87182065-61F4-1E34-3D49-F26992A1376C}"/>
              </a:ext>
            </a:extLst>
          </p:cNvPr>
          <p:cNvSpPr/>
          <p:nvPr/>
        </p:nvSpPr>
        <p:spPr>
          <a:xfrm>
            <a:off x="8407" y="6832"/>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264" name="Google Shape;264;p41">
            <a:extLst>
              <a:ext uri="{FF2B5EF4-FFF2-40B4-BE49-F238E27FC236}">
                <a16:creationId xmlns:a16="http://schemas.microsoft.com/office/drawing/2014/main" id="{D6C0E8AC-1FD3-7001-C52A-73BEF7E3980E}"/>
              </a:ext>
            </a:extLst>
          </p:cNvPr>
          <p:cNvSpPr/>
          <p:nvPr/>
        </p:nvSpPr>
        <p:spPr>
          <a:xfrm>
            <a:off x="0" y="321"/>
            <a:ext cx="9144000" cy="1200151"/>
          </a:xfrm>
          <a:prstGeom prst="rect">
            <a:avLst/>
          </a:prstGeom>
          <a:gradFill>
            <a:gsLst>
              <a:gs pos="0">
                <a:srgbClr val="DA002F">
                  <a:alpha val="82745"/>
                </a:srgbClr>
              </a:gs>
              <a:gs pos="100000">
                <a:schemeClr val="accent6"/>
              </a:gs>
            </a:gsLst>
            <a:lin ang="156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265" name="Google Shape;265;p41">
            <a:extLst>
              <a:ext uri="{FF2B5EF4-FFF2-40B4-BE49-F238E27FC236}">
                <a16:creationId xmlns:a16="http://schemas.microsoft.com/office/drawing/2014/main" id="{B118672B-5097-5B3C-99F7-A42750F25125}"/>
              </a:ext>
            </a:extLst>
          </p:cNvPr>
          <p:cNvSpPr/>
          <p:nvPr/>
        </p:nvSpPr>
        <p:spPr>
          <a:xfrm>
            <a:off x="3299371" y="6832"/>
            <a:ext cx="5844629" cy="1195703"/>
          </a:xfrm>
          <a:prstGeom prst="rect">
            <a:avLst/>
          </a:prstGeom>
          <a:gradFill>
            <a:gsLst>
              <a:gs pos="0">
                <a:srgbClr val="92248E">
                  <a:alpha val="0"/>
                </a:srgbClr>
              </a:gs>
              <a:gs pos="22000">
                <a:srgbClr val="92248E">
                  <a:alpha val="0"/>
                </a:srgbClr>
              </a:gs>
              <a:gs pos="99000">
                <a:schemeClr val="accent2"/>
              </a:gs>
              <a:gs pos="100000">
                <a:schemeClr val="accent2"/>
              </a:gs>
            </a:gsLst>
            <a:lin ang="186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266" name="Google Shape;266;p41">
            <a:extLst>
              <a:ext uri="{FF2B5EF4-FFF2-40B4-BE49-F238E27FC236}">
                <a16:creationId xmlns:a16="http://schemas.microsoft.com/office/drawing/2014/main" id="{275F1A88-0410-9962-F1DC-ECBACB5F5FB1}"/>
              </a:ext>
            </a:extLst>
          </p:cNvPr>
          <p:cNvSpPr/>
          <p:nvPr/>
        </p:nvSpPr>
        <p:spPr>
          <a:xfrm rot="-5400000">
            <a:off x="6766482" y="-679685"/>
            <a:ext cx="1202213" cy="2562224"/>
          </a:xfrm>
          <a:prstGeom prst="rect">
            <a:avLst/>
          </a:prstGeom>
          <a:gradFill>
            <a:gsLst>
              <a:gs pos="0">
                <a:srgbClr val="FE4A00">
                  <a:alpha val="0"/>
                </a:srgbClr>
              </a:gs>
              <a:gs pos="45000">
                <a:srgbClr val="FE4A00">
                  <a:alpha val="0"/>
                </a:srgbClr>
              </a:gs>
              <a:gs pos="99000">
                <a:srgbClr val="FF907A">
                  <a:alpha val="32941"/>
                </a:srgbClr>
              </a:gs>
              <a:gs pos="100000">
                <a:srgbClr val="FF907A">
                  <a:alpha val="32941"/>
                </a:srgbClr>
              </a:gs>
            </a:gsLst>
            <a:lin ang="150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267" name="Google Shape;267;p41">
            <a:extLst>
              <a:ext uri="{FF2B5EF4-FFF2-40B4-BE49-F238E27FC236}">
                <a16:creationId xmlns:a16="http://schemas.microsoft.com/office/drawing/2014/main" id="{CCB01104-80F2-6E3D-4EB7-9D6DA937393E}"/>
              </a:ext>
            </a:extLst>
          </p:cNvPr>
          <p:cNvSpPr/>
          <p:nvPr/>
        </p:nvSpPr>
        <p:spPr>
          <a:xfrm rot="10800000">
            <a:off x="1838431" y="0"/>
            <a:ext cx="7297162" cy="1200149"/>
          </a:xfrm>
          <a:prstGeom prst="rect">
            <a:avLst/>
          </a:prstGeom>
          <a:gradFill>
            <a:gsLst>
              <a:gs pos="0">
                <a:srgbClr val="DA002F">
                  <a:alpha val="29803"/>
                </a:srgbClr>
              </a:gs>
              <a:gs pos="99000">
                <a:srgbClr val="DA002F">
                  <a:alpha val="0"/>
                </a:srgbClr>
              </a:gs>
              <a:gs pos="100000">
                <a:srgbClr val="DA002F">
                  <a:alpha val="0"/>
                </a:srgbClr>
              </a:gs>
            </a:gsLst>
            <a:lin ang="19799999"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268" name="Google Shape;268;p41">
            <a:extLst>
              <a:ext uri="{FF2B5EF4-FFF2-40B4-BE49-F238E27FC236}">
                <a16:creationId xmlns:a16="http://schemas.microsoft.com/office/drawing/2014/main" id="{04E8B48C-07B6-6475-3C7E-82C6A0EC8879}"/>
              </a:ext>
            </a:extLst>
          </p:cNvPr>
          <p:cNvSpPr/>
          <p:nvPr/>
        </p:nvSpPr>
        <p:spPr>
          <a:xfrm>
            <a:off x="0" y="280820"/>
            <a:ext cx="5932583" cy="1200149"/>
          </a:xfrm>
          <a:prstGeom prst="rect">
            <a:avLst/>
          </a:prstGeom>
          <a:gradFill>
            <a:gsLst>
              <a:gs pos="0">
                <a:srgbClr val="DA002F">
                  <a:alpha val="20784"/>
                </a:srgbClr>
              </a:gs>
              <a:gs pos="99000">
                <a:srgbClr val="DA002F">
                  <a:alpha val="0"/>
                </a:srgbClr>
              </a:gs>
              <a:gs pos="100000">
                <a:srgbClr val="DA002F">
                  <a:alpha val="0"/>
                </a:srgbClr>
              </a:gs>
            </a:gsLst>
            <a:lin ang="20399999"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269" name="Google Shape;269;p41">
            <a:extLst>
              <a:ext uri="{FF2B5EF4-FFF2-40B4-BE49-F238E27FC236}">
                <a16:creationId xmlns:a16="http://schemas.microsoft.com/office/drawing/2014/main" id="{5B4279E3-FFD6-4000-AF42-8B47571C59B2}"/>
              </a:ext>
            </a:extLst>
          </p:cNvPr>
          <p:cNvSpPr txBox="1">
            <a:spLocks noGrp="1"/>
          </p:cNvSpPr>
          <p:nvPr>
            <p:ph type="title"/>
          </p:nvPr>
        </p:nvSpPr>
        <p:spPr>
          <a:xfrm>
            <a:off x="867813" y="280820"/>
            <a:ext cx="7780888" cy="728634"/>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chemeClr val="lt1"/>
              </a:buClr>
              <a:buSzPts val="2400"/>
              <a:buFont typeface="Gill Sans"/>
              <a:buNone/>
            </a:pPr>
            <a:r>
              <a:rPr lang="en" sz="2400" i="1" dirty="0">
                <a:solidFill>
                  <a:schemeClr val="lt1"/>
                </a:solidFill>
                <a:latin typeface="Georgia" panose="02040502050405020303" pitchFamily="18" charset="0"/>
                <a:ea typeface="Verdana"/>
                <a:cs typeface="Verdana"/>
                <a:sym typeface="Verdana"/>
              </a:rPr>
              <a:t>Grow This! </a:t>
            </a:r>
            <a:r>
              <a:rPr lang="en" sz="2400" dirty="0">
                <a:solidFill>
                  <a:schemeClr val="lt1"/>
                </a:solidFill>
                <a:latin typeface="Georgia" panose="02040502050405020303" pitchFamily="18" charset="0"/>
                <a:ea typeface="Verdana"/>
                <a:cs typeface="Verdana"/>
                <a:sym typeface="Verdana"/>
              </a:rPr>
              <a:t>Background</a:t>
            </a:r>
            <a:endParaRPr dirty="0">
              <a:latin typeface="Georgia" panose="02040502050405020303" pitchFamily="18" charset="0"/>
              <a:ea typeface="Verdana"/>
              <a:cs typeface="Verdana"/>
              <a:sym typeface="Verdana"/>
            </a:endParaRPr>
          </a:p>
        </p:txBody>
      </p:sp>
      <p:grpSp>
        <p:nvGrpSpPr>
          <p:cNvPr id="270" name="Google Shape;270;p41">
            <a:extLst>
              <a:ext uri="{FF2B5EF4-FFF2-40B4-BE49-F238E27FC236}">
                <a16:creationId xmlns:a16="http://schemas.microsoft.com/office/drawing/2014/main" id="{7D400C72-0F51-4424-3629-40E69B322A0E}"/>
              </a:ext>
            </a:extLst>
          </p:cNvPr>
          <p:cNvGrpSpPr/>
          <p:nvPr/>
        </p:nvGrpSpPr>
        <p:grpSpPr>
          <a:xfrm>
            <a:off x="434606" y="1573428"/>
            <a:ext cx="8274772" cy="3089137"/>
            <a:chOff x="0" y="35189"/>
            <a:chExt cx="11033029" cy="4118849"/>
          </a:xfrm>
        </p:grpSpPr>
        <p:sp>
          <p:nvSpPr>
            <p:cNvPr id="271" name="Google Shape;271;p41">
              <a:extLst>
                <a:ext uri="{FF2B5EF4-FFF2-40B4-BE49-F238E27FC236}">
                  <a16:creationId xmlns:a16="http://schemas.microsoft.com/office/drawing/2014/main" id="{3978C3ED-E0E2-57D9-E08F-CDF83C979DC3}"/>
                </a:ext>
              </a:extLst>
            </p:cNvPr>
            <p:cNvSpPr/>
            <p:nvPr/>
          </p:nvSpPr>
          <p:spPr>
            <a:xfrm>
              <a:off x="0" y="35189"/>
              <a:ext cx="11033029" cy="754649"/>
            </a:xfrm>
            <a:prstGeom prst="roundRect">
              <a:avLst>
                <a:gd name="adj" fmla="val 16667"/>
              </a:avLst>
            </a:prstGeom>
            <a:solidFill>
              <a:srgbClr val="92218E"/>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3" name="Google Shape;273;p41">
              <a:extLst>
                <a:ext uri="{FF2B5EF4-FFF2-40B4-BE49-F238E27FC236}">
                  <a16:creationId xmlns:a16="http://schemas.microsoft.com/office/drawing/2014/main" id="{1C554863-23C5-F4BE-B8D6-1404DCA64C75}"/>
                </a:ext>
              </a:extLst>
            </p:cNvPr>
            <p:cNvSpPr/>
            <p:nvPr/>
          </p:nvSpPr>
          <p:spPr>
            <a:xfrm>
              <a:off x="0" y="876239"/>
              <a:ext cx="11033029" cy="754649"/>
            </a:xfrm>
            <a:prstGeom prst="roundRect">
              <a:avLst>
                <a:gd name="adj" fmla="val 16667"/>
              </a:avLst>
            </a:prstGeom>
            <a:solidFill>
              <a:srgbClr val="DE93C4"/>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4" name="Google Shape;274;p41">
              <a:extLst>
                <a:ext uri="{FF2B5EF4-FFF2-40B4-BE49-F238E27FC236}">
                  <a16:creationId xmlns:a16="http://schemas.microsoft.com/office/drawing/2014/main" id="{E959E732-B63F-B609-A6C6-39357193CD17}"/>
                </a:ext>
              </a:extLst>
            </p:cNvPr>
            <p:cNvSpPr txBox="1"/>
            <p:nvPr/>
          </p:nvSpPr>
          <p:spPr>
            <a:xfrm>
              <a:off x="36839" y="913078"/>
              <a:ext cx="10959350" cy="680971"/>
            </a:xfrm>
            <a:prstGeom prst="rect">
              <a:avLst/>
            </a:prstGeom>
            <a:noFill/>
            <a:ln>
              <a:noFill/>
            </a:ln>
          </p:spPr>
          <p:txBody>
            <a:bodyPr spcFirstLastPara="1" wrap="square" lIns="85725" tIns="85725" rIns="85725" bIns="85725" anchor="ctr" anchorCtr="0">
              <a:noAutofit/>
            </a:bodyPr>
            <a:lstStyle/>
            <a:p>
              <a:pPr marL="0" marR="0" lvl="0" indent="0" algn="l" rtl="0">
                <a:lnSpc>
                  <a:spcPct val="90000"/>
                </a:lnSpc>
                <a:spcBef>
                  <a:spcPts val="0"/>
                </a:spcBef>
                <a:spcAft>
                  <a:spcPts val="0"/>
                </a:spcAft>
                <a:buClr>
                  <a:schemeClr val="lt1"/>
                </a:buClr>
                <a:buSzPts val="2300"/>
                <a:buFont typeface="Gill Sans"/>
                <a:buNone/>
              </a:pPr>
              <a:endParaRPr sz="2000" dirty="0">
                <a:latin typeface="Verdana"/>
                <a:ea typeface="Verdana"/>
                <a:cs typeface="Verdana"/>
                <a:sym typeface="Verdana"/>
              </a:endParaRPr>
            </a:p>
          </p:txBody>
        </p:sp>
        <p:sp>
          <p:nvSpPr>
            <p:cNvPr id="275" name="Google Shape;275;p41">
              <a:extLst>
                <a:ext uri="{FF2B5EF4-FFF2-40B4-BE49-F238E27FC236}">
                  <a16:creationId xmlns:a16="http://schemas.microsoft.com/office/drawing/2014/main" id="{7974918E-19D2-0CC9-5A0B-A15DE1447E3E}"/>
                </a:ext>
              </a:extLst>
            </p:cNvPr>
            <p:cNvSpPr/>
            <p:nvPr/>
          </p:nvSpPr>
          <p:spPr>
            <a:xfrm>
              <a:off x="0" y="1717289"/>
              <a:ext cx="11033029" cy="754649"/>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6" name="Google Shape;276;p41">
              <a:extLst>
                <a:ext uri="{FF2B5EF4-FFF2-40B4-BE49-F238E27FC236}">
                  <a16:creationId xmlns:a16="http://schemas.microsoft.com/office/drawing/2014/main" id="{8CDBEB5D-45BA-CC67-8392-BE53108F779E}"/>
                </a:ext>
              </a:extLst>
            </p:cNvPr>
            <p:cNvSpPr txBox="1"/>
            <p:nvPr/>
          </p:nvSpPr>
          <p:spPr>
            <a:xfrm>
              <a:off x="36839" y="1754128"/>
              <a:ext cx="10959350" cy="680971"/>
            </a:xfrm>
            <a:prstGeom prst="rect">
              <a:avLst/>
            </a:prstGeom>
            <a:noFill/>
            <a:ln>
              <a:noFill/>
            </a:ln>
          </p:spPr>
          <p:txBody>
            <a:bodyPr spcFirstLastPara="1" wrap="square" lIns="85725" tIns="85725" rIns="85725" bIns="85725" anchor="ctr" anchorCtr="0">
              <a:noAutofit/>
            </a:bodyPr>
            <a:lstStyle/>
            <a:p>
              <a:pPr marL="0" marR="0" lvl="0" indent="0" algn="l" rtl="0">
                <a:lnSpc>
                  <a:spcPct val="90000"/>
                </a:lnSpc>
                <a:spcBef>
                  <a:spcPts val="0"/>
                </a:spcBef>
                <a:spcAft>
                  <a:spcPts val="0"/>
                </a:spcAft>
                <a:buClr>
                  <a:schemeClr val="lt1"/>
                </a:buClr>
                <a:buSzPts val="2300"/>
                <a:buFont typeface="Gill Sans"/>
                <a:buNone/>
              </a:pPr>
              <a:endParaRPr sz="2000" dirty="0">
                <a:latin typeface="Verdana"/>
                <a:ea typeface="Verdana"/>
                <a:cs typeface="Verdana"/>
                <a:sym typeface="Verdana"/>
              </a:endParaRPr>
            </a:p>
          </p:txBody>
        </p:sp>
        <p:sp>
          <p:nvSpPr>
            <p:cNvPr id="277" name="Google Shape;277;p41">
              <a:extLst>
                <a:ext uri="{FF2B5EF4-FFF2-40B4-BE49-F238E27FC236}">
                  <a16:creationId xmlns:a16="http://schemas.microsoft.com/office/drawing/2014/main" id="{7898CC34-CEBF-DF41-8A72-BBB27B488420}"/>
                </a:ext>
              </a:extLst>
            </p:cNvPr>
            <p:cNvSpPr/>
            <p:nvPr/>
          </p:nvSpPr>
          <p:spPr>
            <a:xfrm>
              <a:off x="0" y="2558339"/>
              <a:ext cx="11033029" cy="754649"/>
            </a:xfrm>
            <a:prstGeom prst="roundRect">
              <a:avLst>
                <a:gd name="adj" fmla="val 16667"/>
              </a:avLst>
            </a:prstGeom>
            <a:solidFill>
              <a:srgbClr val="DA002E"/>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8" name="Google Shape;278;p41">
              <a:extLst>
                <a:ext uri="{FF2B5EF4-FFF2-40B4-BE49-F238E27FC236}">
                  <a16:creationId xmlns:a16="http://schemas.microsoft.com/office/drawing/2014/main" id="{AE27E75B-291F-FC40-6569-898307A5CDED}"/>
                </a:ext>
              </a:extLst>
            </p:cNvPr>
            <p:cNvSpPr txBox="1"/>
            <p:nvPr/>
          </p:nvSpPr>
          <p:spPr>
            <a:xfrm>
              <a:off x="36839" y="2595178"/>
              <a:ext cx="10959351" cy="680971"/>
            </a:xfrm>
            <a:prstGeom prst="rect">
              <a:avLst/>
            </a:prstGeom>
            <a:noFill/>
            <a:ln>
              <a:noFill/>
            </a:ln>
          </p:spPr>
          <p:txBody>
            <a:bodyPr spcFirstLastPara="1" wrap="square" lIns="85725" tIns="85725" rIns="85725" bIns="85725" anchor="ctr" anchorCtr="0">
              <a:noAutofit/>
            </a:bodyPr>
            <a:lstStyle/>
            <a:p>
              <a:pPr marL="0" marR="0" lvl="0" indent="0" algn="l" rtl="0">
                <a:lnSpc>
                  <a:spcPct val="90000"/>
                </a:lnSpc>
                <a:spcBef>
                  <a:spcPts val="0"/>
                </a:spcBef>
                <a:spcAft>
                  <a:spcPts val="0"/>
                </a:spcAft>
                <a:buClr>
                  <a:schemeClr val="lt1"/>
                </a:buClr>
                <a:buSzPts val="2300"/>
                <a:buFont typeface="Gill Sans"/>
                <a:buNone/>
              </a:pPr>
              <a:r>
                <a:rPr lang="en" sz="2000" dirty="0">
                  <a:solidFill>
                    <a:schemeClr val="lt1"/>
                  </a:solidFill>
                  <a:latin typeface="Verdana"/>
                  <a:ea typeface="Verdana"/>
                  <a:cs typeface="Verdana"/>
                  <a:sym typeface="Verdana"/>
                </a:rPr>
                <a:t>3 ways to sign up: households, classrooms, </a:t>
              </a:r>
              <a:r>
                <a:rPr lang="en" sz="2000" dirty="0">
                  <a:solidFill>
                    <a:srgbClr val="00B0F0"/>
                  </a:solidFill>
                  <a:latin typeface="Verdana"/>
                  <a:ea typeface="Verdana"/>
                  <a:cs typeface="Verdana"/>
                  <a:sym typeface="Verdana"/>
                </a:rPr>
                <a:t>groups/programs</a:t>
              </a:r>
              <a:endParaRPr sz="2000" dirty="0">
                <a:solidFill>
                  <a:srgbClr val="00B0F0"/>
                </a:solidFill>
                <a:latin typeface="Verdana"/>
                <a:ea typeface="Verdana"/>
                <a:cs typeface="Verdana"/>
                <a:sym typeface="Verdana"/>
              </a:endParaRPr>
            </a:p>
          </p:txBody>
        </p:sp>
        <p:sp>
          <p:nvSpPr>
            <p:cNvPr id="279" name="Google Shape;279;p41">
              <a:extLst>
                <a:ext uri="{FF2B5EF4-FFF2-40B4-BE49-F238E27FC236}">
                  <a16:creationId xmlns:a16="http://schemas.microsoft.com/office/drawing/2014/main" id="{532D5D47-18E6-EF97-B034-559350CC04DA}"/>
                </a:ext>
              </a:extLst>
            </p:cNvPr>
            <p:cNvSpPr/>
            <p:nvPr/>
          </p:nvSpPr>
          <p:spPr>
            <a:xfrm>
              <a:off x="0" y="3399389"/>
              <a:ext cx="11033029" cy="754649"/>
            </a:xfrm>
            <a:prstGeom prst="roundRect">
              <a:avLst>
                <a:gd name="adj" fmla="val 16667"/>
              </a:avLst>
            </a:prstGeom>
            <a:solidFill>
              <a:srgbClr val="FE8F78"/>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0" name="Google Shape;280;p41">
              <a:extLst>
                <a:ext uri="{FF2B5EF4-FFF2-40B4-BE49-F238E27FC236}">
                  <a16:creationId xmlns:a16="http://schemas.microsoft.com/office/drawing/2014/main" id="{8D5EBC90-51B2-A7A5-B259-D8331C9EE164}"/>
                </a:ext>
              </a:extLst>
            </p:cNvPr>
            <p:cNvSpPr txBox="1"/>
            <p:nvPr/>
          </p:nvSpPr>
          <p:spPr>
            <a:xfrm>
              <a:off x="36839" y="3436228"/>
              <a:ext cx="10959351" cy="680971"/>
            </a:xfrm>
            <a:prstGeom prst="rect">
              <a:avLst/>
            </a:prstGeom>
            <a:noFill/>
            <a:ln>
              <a:noFill/>
            </a:ln>
          </p:spPr>
          <p:txBody>
            <a:bodyPr spcFirstLastPara="1" wrap="square" lIns="85725" tIns="85725" rIns="85725" bIns="85725" anchor="ctr" anchorCtr="0">
              <a:noAutofit/>
            </a:bodyPr>
            <a:lstStyle/>
            <a:p>
              <a:pPr marL="0" marR="0" lvl="0" indent="0" algn="l" rtl="0">
                <a:lnSpc>
                  <a:spcPct val="90000"/>
                </a:lnSpc>
                <a:spcBef>
                  <a:spcPts val="0"/>
                </a:spcBef>
                <a:spcAft>
                  <a:spcPts val="0"/>
                </a:spcAft>
                <a:buClr>
                  <a:schemeClr val="lt1"/>
                </a:buClr>
                <a:buSzPts val="2300"/>
                <a:buFont typeface="Gill Sans"/>
                <a:buNone/>
              </a:pPr>
              <a:endParaRPr sz="2000" dirty="0">
                <a:latin typeface="Verdana"/>
                <a:ea typeface="Verdana"/>
                <a:cs typeface="Verdana"/>
                <a:sym typeface="Verdana"/>
              </a:endParaRPr>
            </a:p>
          </p:txBody>
        </p:sp>
      </p:grpSp>
    </p:spTree>
    <p:extLst>
      <p:ext uri="{BB962C8B-B14F-4D97-AF65-F5344CB8AC3E}">
        <p14:creationId xmlns:p14="http://schemas.microsoft.com/office/powerpoint/2010/main" val="3309574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2"/>
        <p:cNvGrpSpPr/>
        <p:nvPr/>
      </p:nvGrpSpPr>
      <p:grpSpPr>
        <a:xfrm>
          <a:off x="0" y="0"/>
          <a:ext cx="0" cy="0"/>
          <a:chOff x="0" y="0"/>
          <a:chExt cx="0" cy="0"/>
        </a:xfrm>
      </p:grpSpPr>
      <p:sp>
        <p:nvSpPr>
          <p:cNvPr id="263" name="Google Shape;263;p41"/>
          <p:cNvSpPr/>
          <p:nvPr/>
        </p:nvSpPr>
        <p:spPr>
          <a:xfrm>
            <a:off x="8407" y="6832"/>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264" name="Google Shape;264;p41"/>
          <p:cNvSpPr/>
          <p:nvPr/>
        </p:nvSpPr>
        <p:spPr>
          <a:xfrm>
            <a:off x="0" y="321"/>
            <a:ext cx="9144000" cy="1200151"/>
          </a:xfrm>
          <a:prstGeom prst="rect">
            <a:avLst/>
          </a:prstGeom>
          <a:gradFill>
            <a:gsLst>
              <a:gs pos="0">
                <a:srgbClr val="DA002F">
                  <a:alpha val="82745"/>
                </a:srgbClr>
              </a:gs>
              <a:gs pos="100000">
                <a:schemeClr val="accent6"/>
              </a:gs>
            </a:gsLst>
            <a:lin ang="156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265" name="Google Shape;265;p41"/>
          <p:cNvSpPr/>
          <p:nvPr/>
        </p:nvSpPr>
        <p:spPr>
          <a:xfrm>
            <a:off x="3299371" y="6832"/>
            <a:ext cx="5844629" cy="1195703"/>
          </a:xfrm>
          <a:prstGeom prst="rect">
            <a:avLst/>
          </a:prstGeom>
          <a:gradFill>
            <a:gsLst>
              <a:gs pos="0">
                <a:srgbClr val="92248E">
                  <a:alpha val="0"/>
                </a:srgbClr>
              </a:gs>
              <a:gs pos="22000">
                <a:srgbClr val="92248E">
                  <a:alpha val="0"/>
                </a:srgbClr>
              </a:gs>
              <a:gs pos="99000">
                <a:schemeClr val="accent2"/>
              </a:gs>
              <a:gs pos="100000">
                <a:schemeClr val="accent2"/>
              </a:gs>
            </a:gsLst>
            <a:lin ang="186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266" name="Google Shape;266;p41"/>
          <p:cNvSpPr/>
          <p:nvPr/>
        </p:nvSpPr>
        <p:spPr>
          <a:xfrm rot="-5400000">
            <a:off x="6766482" y="-679685"/>
            <a:ext cx="1202213" cy="2562224"/>
          </a:xfrm>
          <a:prstGeom prst="rect">
            <a:avLst/>
          </a:prstGeom>
          <a:gradFill>
            <a:gsLst>
              <a:gs pos="0">
                <a:srgbClr val="FE4A00">
                  <a:alpha val="0"/>
                </a:srgbClr>
              </a:gs>
              <a:gs pos="45000">
                <a:srgbClr val="FE4A00">
                  <a:alpha val="0"/>
                </a:srgbClr>
              </a:gs>
              <a:gs pos="99000">
                <a:srgbClr val="FF907A">
                  <a:alpha val="32941"/>
                </a:srgbClr>
              </a:gs>
              <a:gs pos="100000">
                <a:srgbClr val="FF907A">
                  <a:alpha val="32941"/>
                </a:srgbClr>
              </a:gs>
            </a:gsLst>
            <a:lin ang="150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267" name="Google Shape;267;p41"/>
          <p:cNvSpPr/>
          <p:nvPr/>
        </p:nvSpPr>
        <p:spPr>
          <a:xfrm rot="10800000">
            <a:off x="1838431" y="0"/>
            <a:ext cx="7297162" cy="1200149"/>
          </a:xfrm>
          <a:prstGeom prst="rect">
            <a:avLst/>
          </a:prstGeom>
          <a:gradFill>
            <a:gsLst>
              <a:gs pos="0">
                <a:srgbClr val="DA002F">
                  <a:alpha val="29803"/>
                </a:srgbClr>
              </a:gs>
              <a:gs pos="99000">
                <a:srgbClr val="DA002F">
                  <a:alpha val="0"/>
                </a:srgbClr>
              </a:gs>
              <a:gs pos="100000">
                <a:srgbClr val="DA002F">
                  <a:alpha val="0"/>
                </a:srgbClr>
              </a:gs>
            </a:gsLst>
            <a:lin ang="19799999"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268" name="Google Shape;268;p41"/>
          <p:cNvSpPr/>
          <p:nvPr/>
        </p:nvSpPr>
        <p:spPr>
          <a:xfrm>
            <a:off x="0" y="280820"/>
            <a:ext cx="5932583" cy="1200149"/>
          </a:xfrm>
          <a:prstGeom prst="rect">
            <a:avLst/>
          </a:prstGeom>
          <a:gradFill>
            <a:gsLst>
              <a:gs pos="0">
                <a:srgbClr val="DA002F">
                  <a:alpha val="20784"/>
                </a:srgbClr>
              </a:gs>
              <a:gs pos="99000">
                <a:srgbClr val="DA002F">
                  <a:alpha val="0"/>
                </a:srgbClr>
              </a:gs>
              <a:gs pos="100000">
                <a:srgbClr val="DA002F">
                  <a:alpha val="0"/>
                </a:srgbClr>
              </a:gs>
            </a:gsLst>
            <a:lin ang="20399999"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269" name="Google Shape;269;p41"/>
          <p:cNvSpPr txBox="1">
            <a:spLocks noGrp="1"/>
          </p:cNvSpPr>
          <p:nvPr>
            <p:ph type="title"/>
          </p:nvPr>
        </p:nvSpPr>
        <p:spPr>
          <a:xfrm>
            <a:off x="867813" y="280820"/>
            <a:ext cx="7780888" cy="728634"/>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chemeClr val="lt1"/>
              </a:buClr>
              <a:buSzPts val="2400"/>
              <a:buFont typeface="Gill Sans"/>
              <a:buNone/>
            </a:pPr>
            <a:r>
              <a:rPr lang="en" sz="2400" dirty="0">
                <a:solidFill>
                  <a:schemeClr val="lt1"/>
                </a:solidFill>
                <a:latin typeface="Georgia" panose="02040502050405020303" pitchFamily="18" charset="0"/>
                <a:ea typeface="Verdana"/>
                <a:cs typeface="Verdana"/>
                <a:sym typeface="Verdana"/>
              </a:rPr>
              <a:t>What’s New for </a:t>
            </a:r>
            <a:r>
              <a:rPr lang="en" sz="2400" i="1" dirty="0">
                <a:solidFill>
                  <a:schemeClr val="lt1"/>
                </a:solidFill>
                <a:latin typeface="Georgia" panose="02040502050405020303" pitchFamily="18" charset="0"/>
                <a:ea typeface="Verdana"/>
                <a:cs typeface="Verdana"/>
                <a:sym typeface="Verdana"/>
              </a:rPr>
              <a:t>Grow This! </a:t>
            </a:r>
            <a:r>
              <a:rPr lang="en" sz="2400" dirty="0">
                <a:solidFill>
                  <a:schemeClr val="lt1"/>
                </a:solidFill>
                <a:latin typeface="Georgia" panose="02040502050405020303" pitchFamily="18" charset="0"/>
                <a:ea typeface="Verdana"/>
                <a:cs typeface="Verdana"/>
                <a:sym typeface="Verdana"/>
              </a:rPr>
              <a:t>2025? </a:t>
            </a:r>
            <a:endParaRPr dirty="0">
              <a:latin typeface="Georgia" panose="02040502050405020303" pitchFamily="18" charset="0"/>
              <a:ea typeface="Verdana"/>
              <a:cs typeface="Verdana"/>
              <a:sym typeface="Verdana"/>
            </a:endParaRPr>
          </a:p>
        </p:txBody>
      </p:sp>
      <p:grpSp>
        <p:nvGrpSpPr>
          <p:cNvPr id="270" name="Google Shape;270;p41"/>
          <p:cNvGrpSpPr/>
          <p:nvPr/>
        </p:nvGrpSpPr>
        <p:grpSpPr>
          <a:xfrm>
            <a:off x="434606" y="1573428"/>
            <a:ext cx="8274772" cy="3089137"/>
            <a:chOff x="0" y="35189"/>
            <a:chExt cx="11033029" cy="4118849"/>
          </a:xfrm>
        </p:grpSpPr>
        <p:sp>
          <p:nvSpPr>
            <p:cNvPr id="271" name="Google Shape;271;p41"/>
            <p:cNvSpPr/>
            <p:nvPr/>
          </p:nvSpPr>
          <p:spPr>
            <a:xfrm>
              <a:off x="0" y="35189"/>
              <a:ext cx="11033029" cy="754649"/>
            </a:xfrm>
            <a:prstGeom prst="roundRect">
              <a:avLst>
                <a:gd name="adj" fmla="val 16667"/>
              </a:avLst>
            </a:prstGeom>
            <a:solidFill>
              <a:srgbClr val="92218E"/>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2" name="Google Shape;272;p41"/>
            <p:cNvSpPr txBox="1"/>
            <p:nvPr/>
          </p:nvSpPr>
          <p:spPr>
            <a:xfrm>
              <a:off x="36839" y="72028"/>
              <a:ext cx="10959351" cy="680971"/>
            </a:xfrm>
            <a:prstGeom prst="rect">
              <a:avLst/>
            </a:prstGeom>
            <a:noFill/>
            <a:ln>
              <a:noFill/>
            </a:ln>
          </p:spPr>
          <p:txBody>
            <a:bodyPr spcFirstLastPara="1" wrap="square" lIns="85725" tIns="85725" rIns="85725" bIns="85725" anchor="ctr" anchorCtr="0">
              <a:noAutofit/>
            </a:bodyPr>
            <a:lstStyle/>
            <a:p>
              <a:pPr marL="0" marR="0" lvl="0" indent="0" algn="l" rtl="0">
                <a:lnSpc>
                  <a:spcPct val="90000"/>
                </a:lnSpc>
                <a:spcBef>
                  <a:spcPts val="0"/>
                </a:spcBef>
                <a:spcAft>
                  <a:spcPts val="0"/>
                </a:spcAft>
                <a:buClr>
                  <a:schemeClr val="lt1"/>
                </a:buClr>
                <a:buSzPts val="2300"/>
                <a:buFont typeface="Gill Sans"/>
                <a:buNone/>
              </a:pPr>
              <a:r>
                <a:rPr lang="en-US" sz="2300" i="0" u="none" strike="noStrike" cap="none" dirty="0">
                  <a:solidFill>
                    <a:schemeClr val="lt1"/>
                  </a:solidFill>
                  <a:latin typeface="Verdana"/>
                  <a:ea typeface="Verdana"/>
                  <a:cs typeface="Verdana"/>
                  <a:sym typeface="Verdana"/>
                </a:rPr>
                <a:t>Seeds from Territorial Seed Company </a:t>
              </a:r>
              <a:endParaRPr lang="en-US" sz="1100" dirty="0">
                <a:latin typeface="Verdana"/>
                <a:ea typeface="Verdana"/>
                <a:cs typeface="Verdana"/>
                <a:sym typeface="Verdana"/>
              </a:endParaRPr>
            </a:p>
          </p:txBody>
        </p:sp>
        <p:sp>
          <p:nvSpPr>
            <p:cNvPr id="273" name="Google Shape;273;p41"/>
            <p:cNvSpPr/>
            <p:nvPr/>
          </p:nvSpPr>
          <p:spPr>
            <a:xfrm>
              <a:off x="0" y="876239"/>
              <a:ext cx="11033029" cy="754649"/>
            </a:xfrm>
            <a:prstGeom prst="roundRect">
              <a:avLst>
                <a:gd name="adj" fmla="val 16667"/>
              </a:avLst>
            </a:prstGeom>
            <a:solidFill>
              <a:srgbClr val="DE93C4"/>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4" name="Google Shape;274;p41"/>
            <p:cNvSpPr txBox="1"/>
            <p:nvPr/>
          </p:nvSpPr>
          <p:spPr>
            <a:xfrm>
              <a:off x="36839" y="913078"/>
              <a:ext cx="10959351" cy="680971"/>
            </a:xfrm>
            <a:prstGeom prst="rect">
              <a:avLst/>
            </a:prstGeom>
            <a:noFill/>
            <a:ln>
              <a:noFill/>
            </a:ln>
          </p:spPr>
          <p:txBody>
            <a:bodyPr spcFirstLastPara="1" wrap="square" lIns="85725" tIns="85725" rIns="85725" bIns="85725" anchor="ctr" anchorCtr="0">
              <a:noAutofit/>
            </a:bodyPr>
            <a:lstStyle/>
            <a:p>
              <a:pPr marL="0" marR="0" lvl="0" indent="0" algn="l" rtl="0">
                <a:lnSpc>
                  <a:spcPct val="90000"/>
                </a:lnSpc>
                <a:spcBef>
                  <a:spcPts val="0"/>
                </a:spcBef>
                <a:spcAft>
                  <a:spcPts val="0"/>
                </a:spcAft>
                <a:buClr>
                  <a:schemeClr val="lt1"/>
                </a:buClr>
                <a:buSzPts val="2300"/>
                <a:buFont typeface="Gill Sans"/>
                <a:buNone/>
              </a:pPr>
              <a:r>
                <a:rPr lang="en" sz="2000" dirty="0">
                  <a:solidFill>
                    <a:schemeClr val="lt1"/>
                  </a:solidFill>
                  <a:latin typeface="Verdana"/>
                  <a:ea typeface="Verdana"/>
                  <a:cs typeface="Verdana"/>
                  <a:sym typeface="Verdana"/>
                </a:rPr>
                <a:t>Households: everyone is growing the type of plants</a:t>
              </a:r>
              <a:endParaRPr sz="2000" dirty="0">
                <a:latin typeface="Verdana"/>
                <a:ea typeface="Verdana"/>
                <a:cs typeface="Verdana"/>
                <a:sym typeface="Verdana"/>
              </a:endParaRPr>
            </a:p>
          </p:txBody>
        </p:sp>
        <p:sp>
          <p:nvSpPr>
            <p:cNvPr id="275" name="Google Shape;275;p41"/>
            <p:cNvSpPr/>
            <p:nvPr/>
          </p:nvSpPr>
          <p:spPr>
            <a:xfrm>
              <a:off x="0" y="1717289"/>
              <a:ext cx="11033029" cy="754649"/>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6" name="Google Shape;276;p41"/>
            <p:cNvSpPr txBox="1"/>
            <p:nvPr/>
          </p:nvSpPr>
          <p:spPr>
            <a:xfrm>
              <a:off x="36839" y="1754128"/>
              <a:ext cx="10959351" cy="680971"/>
            </a:xfrm>
            <a:prstGeom prst="rect">
              <a:avLst/>
            </a:prstGeom>
            <a:noFill/>
            <a:ln>
              <a:noFill/>
            </a:ln>
          </p:spPr>
          <p:txBody>
            <a:bodyPr spcFirstLastPara="1" wrap="square" lIns="85725" tIns="85725" rIns="85725" bIns="85725" anchor="ctr" anchorCtr="0">
              <a:noAutofit/>
            </a:bodyPr>
            <a:lstStyle/>
            <a:p>
              <a:pPr marL="0" marR="0" lvl="0" indent="0" algn="l" rtl="0">
                <a:lnSpc>
                  <a:spcPct val="90000"/>
                </a:lnSpc>
                <a:spcBef>
                  <a:spcPts val="0"/>
                </a:spcBef>
                <a:spcAft>
                  <a:spcPts val="0"/>
                </a:spcAft>
                <a:buClr>
                  <a:schemeClr val="lt1"/>
                </a:buClr>
                <a:buSzPts val="2300"/>
                <a:buFont typeface="Gill Sans"/>
                <a:buNone/>
              </a:pPr>
              <a:r>
                <a:rPr lang="en" sz="2300" dirty="0">
                  <a:solidFill>
                    <a:schemeClr val="lt1"/>
                  </a:solidFill>
                  <a:latin typeface="Verdana"/>
                  <a:ea typeface="Verdana"/>
                  <a:cs typeface="Verdana"/>
                  <a:sym typeface="Verdana"/>
                </a:rPr>
                <a:t>Schools: increased focus on pollinators, same plants</a:t>
              </a:r>
              <a:endParaRPr sz="1100" dirty="0">
                <a:latin typeface="Verdana"/>
                <a:ea typeface="Verdana"/>
                <a:cs typeface="Verdana"/>
                <a:sym typeface="Verdana"/>
              </a:endParaRPr>
            </a:p>
          </p:txBody>
        </p:sp>
        <p:sp>
          <p:nvSpPr>
            <p:cNvPr id="277" name="Google Shape;277;p41"/>
            <p:cNvSpPr/>
            <p:nvPr/>
          </p:nvSpPr>
          <p:spPr>
            <a:xfrm>
              <a:off x="0" y="2558339"/>
              <a:ext cx="11033029" cy="754649"/>
            </a:xfrm>
            <a:prstGeom prst="roundRect">
              <a:avLst>
                <a:gd name="adj" fmla="val 16667"/>
              </a:avLst>
            </a:prstGeom>
            <a:solidFill>
              <a:srgbClr val="DA002E"/>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8" name="Google Shape;278;p41"/>
            <p:cNvSpPr txBox="1"/>
            <p:nvPr/>
          </p:nvSpPr>
          <p:spPr>
            <a:xfrm>
              <a:off x="36839" y="2595178"/>
              <a:ext cx="10959351" cy="680971"/>
            </a:xfrm>
            <a:prstGeom prst="rect">
              <a:avLst/>
            </a:prstGeom>
            <a:noFill/>
            <a:ln>
              <a:noFill/>
            </a:ln>
          </p:spPr>
          <p:txBody>
            <a:bodyPr spcFirstLastPara="1" wrap="square" lIns="85725" tIns="85725" rIns="85725" bIns="85725" anchor="ctr" anchorCtr="0">
              <a:noAutofit/>
            </a:bodyPr>
            <a:lstStyle/>
            <a:p>
              <a:pPr marL="0" marR="0" lvl="0" indent="0" algn="l" rtl="0">
                <a:lnSpc>
                  <a:spcPct val="90000"/>
                </a:lnSpc>
                <a:spcBef>
                  <a:spcPts val="0"/>
                </a:spcBef>
                <a:spcAft>
                  <a:spcPts val="0"/>
                </a:spcAft>
                <a:buClr>
                  <a:schemeClr val="lt1"/>
                </a:buClr>
                <a:buSzPts val="2300"/>
                <a:buFont typeface="Gill Sans"/>
                <a:buNone/>
              </a:pPr>
              <a:r>
                <a:rPr lang="en" sz="2000" i="0" u="none" strike="noStrike" cap="none" dirty="0">
                  <a:solidFill>
                    <a:schemeClr val="lt1"/>
                  </a:solidFill>
                  <a:latin typeface="Verdana"/>
                  <a:ea typeface="Verdana"/>
                  <a:cs typeface="Verdana"/>
                  <a:sym typeface="Verdana"/>
                </a:rPr>
                <a:t>Community programs: mini kits for working with school-age children and </a:t>
              </a:r>
              <a:r>
                <a:rPr lang="en" sz="2000" dirty="0">
                  <a:solidFill>
                    <a:schemeClr val="lt1"/>
                  </a:solidFill>
                  <a:latin typeface="Verdana"/>
                  <a:ea typeface="Verdana"/>
                  <a:cs typeface="Verdana"/>
                  <a:sym typeface="Verdana"/>
                </a:rPr>
                <a:t>teens</a:t>
              </a:r>
              <a:endParaRPr sz="2000" dirty="0">
                <a:latin typeface="Verdana"/>
                <a:ea typeface="Verdana"/>
                <a:cs typeface="Verdana"/>
                <a:sym typeface="Verdana"/>
              </a:endParaRPr>
            </a:p>
          </p:txBody>
        </p:sp>
        <p:sp>
          <p:nvSpPr>
            <p:cNvPr id="279" name="Google Shape;279;p41"/>
            <p:cNvSpPr/>
            <p:nvPr/>
          </p:nvSpPr>
          <p:spPr>
            <a:xfrm>
              <a:off x="0" y="3399389"/>
              <a:ext cx="11033029" cy="754649"/>
            </a:xfrm>
            <a:prstGeom prst="roundRect">
              <a:avLst>
                <a:gd name="adj" fmla="val 16667"/>
              </a:avLst>
            </a:prstGeom>
            <a:solidFill>
              <a:srgbClr val="FE8F78"/>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0" name="Google Shape;280;p41"/>
            <p:cNvSpPr txBox="1"/>
            <p:nvPr/>
          </p:nvSpPr>
          <p:spPr>
            <a:xfrm>
              <a:off x="36839" y="3436228"/>
              <a:ext cx="10959351" cy="680971"/>
            </a:xfrm>
            <a:prstGeom prst="rect">
              <a:avLst/>
            </a:prstGeom>
            <a:noFill/>
            <a:ln>
              <a:noFill/>
            </a:ln>
          </p:spPr>
          <p:txBody>
            <a:bodyPr spcFirstLastPara="1" wrap="square" lIns="85725" tIns="85725" rIns="85725" bIns="85725" anchor="ctr" anchorCtr="0">
              <a:noAutofit/>
            </a:bodyPr>
            <a:lstStyle/>
            <a:p>
              <a:pPr marL="0" marR="0" lvl="0" indent="0" algn="l" rtl="0">
                <a:lnSpc>
                  <a:spcPct val="90000"/>
                </a:lnSpc>
                <a:spcBef>
                  <a:spcPts val="0"/>
                </a:spcBef>
                <a:spcAft>
                  <a:spcPts val="0"/>
                </a:spcAft>
                <a:buClr>
                  <a:schemeClr val="lt1"/>
                </a:buClr>
                <a:buSzPts val="2300"/>
                <a:buFont typeface="Gill Sans"/>
                <a:buNone/>
              </a:pPr>
              <a:r>
                <a:rPr lang="en" sz="2000" dirty="0">
                  <a:solidFill>
                    <a:schemeClr val="lt1"/>
                  </a:solidFill>
                  <a:latin typeface="Verdana"/>
                  <a:ea typeface="Verdana"/>
                  <a:cs typeface="Verdana"/>
                  <a:sym typeface="Verdana"/>
                </a:rPr>
                <a:t>Everyone: grow along with your own seeds; monthly growing tips and recipes </a:t>
              </a:r>
              <a:endParaRPr sz="2000" dirty="0">
                <a:latin typeface="Verdana"/>
                <a:ea typeface="Verdana"/>
                <a:cs typeface="Verdana"/>
                <a:sym typeface="Verdana"/>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4"/>
        <p:cNvGrpSpPr/>
        <p:nvPr/>
      </p:nvGrpSpPr>
      <p:grpSpPr>
        <a:xfrm>
          <a:off x="0" y="0"/>
          <a:ext cx="0" cy="0"/>
          <a:chOff x="0" y="0"/>
          <a:chExt cx="0" cy="0"/>
        </a:xfrm>
      </p:grpSpPr>
      <p:sp>
        <p:nvSpPr>
          <p:cNvPr id="285" name="Google Shape;285;p42"/>
          <p:cNvSpPr/>
          <p:nvPr/>
        </p:nvSpPr>
        <p:spPr>
          <a:xfrm rot="10800000" flipH="1">
            <a:off x="0" y="4800599"/>
            <a:ext cx="9144000" cy="342580"/>
          </a:xfrm>
          <a:prstGeom prst="rect">
            <a:avLst/>
          </a:prstGeom>
          <a:gradFill>
            <a:gsLst>
              <a:gs pos="0">
                <a:srgbClr val="FE4A00">
                  <a:alpha val="27843"/>
                </a:srgbClr>
              </a:gs>
              <a:gs pos="14000">
                <a:srgbClr val="FE4A00">
                  <a:alpha val="27843"/>
                </a:srgbClr>
              </a:gs>
              <a:gs pos="100000">
                <a:srgbClr val="DA002F">
                  <a:alpha val="84705"/>
                </a:srgbClr>
              </a:gs>
            </a:gsLst>
            <a:lin ang="60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ill Sans"/>
              <a:ea typeface="Gill Sans"/>
              <a:cs typeface="Gill Sans"/>
              <a:sym typeface="Gill Sans"/>
            </a:endParaRPr>
          </a:p>
        </p:txBody>
      </p:sp>
      <p:sp>
        <p:nvSpPr>
          <p:cNvPr id="286" name="Google Shape;286;p42"/>
          <p:cNvSpPr/>
          <p:nvPr/>
        </p:nvSpPr>
        <p:spPr>
          <a:xfrm flipH="1">
            <a:off x="3028950" y="4800599"/>
            <a:ext cx="6115048" cy="342579"/>
          </a:xfrm>
          <a:prstGeom prst="rect">
            <a:avLst/>
          </a:prstGeom>
          <a:gradFill>
            <a:gsLst>
              <a:gs pos="0">
                <a:srgbClr val="D85FD4">
                  <a:alpha val="54901"/>
                </a:srgbClr>
              </a:gs>
              <a:gs pos="9000">
                <a:srgbClr val="D85FD4">
                  <a:alpha val="54901"/>
                </a:srgbClr>
              </a:gs>
              <a:gs pos="99000">
                <a:schemeClr val="accent2"/>
              </a:gs>
              <a:gs pos="100000">
                <a:schemeClr val="accent2"/>
              </a:gs>
            </a:gsLst>
            <a:lin ang="144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ill Sans"/>
              <a:ea typeface="Gill Sans"/>
              <a:cs typeface="Gill Sans"/>
              <a:sym typeface="Gill Sans"/>
            </a:endParaRPr>
          </a:p>
        </p:txBody>
      </p:sp>
      <p:sp>
        <p:nvSpPr>
          <p:cNvPr id="288" name="Google Shape;288;p42"/>
          <p:cNvSpPr/>
          <p:nvPr/>
        </p:nvSpPr>
        <p:spPr>
          <a:xfrm>
            <a:off x="-1" y="-6667"/>
            <a:ext cx="3028951" cy="5149847"/>
          </a:xfrm>
          <a:prstGeom prst="rect">
            <a:avLst/>
          </a:prstGeom>
          <a:gradFill>
            <a:gsLst>
              <a:gs pos="0">
                <a:schemeClr val="accent5"/>
              </a:gs>
              <a:gs pos="100000">
                <a:srgbClr val="FE4A00">
                  <a:alpha val="54901"/>
                </a:srgbClr>
              </a:gs>
            </a:gsLst>
            <a:lin ang="180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ill Sans"/>
              <a:ea typeface="Gill Sans"/>
              <a:cs typeface="Gill Sans"/>
              <a:sym typeface="Gill Sans"/>
            </a:endParaRPr>
          </a:p>
        </p:txBody>
      </p:sp>
      <p:sp>
        <p:nvSpPr>
          <p:cNvPr id="289" name="Google Shape;289;p42"/>
          <p:cNvSpPr/>
          <p:nvPr/>
        </p:nvSpPr>
        <p:spPr>
          <a:xfrm rot="-5400000" flipH="1">
            <a:off x="-888996" y="1225230"/>
            <a:ext cx="5149847" cy="2686051"/>
          </a:xfrm>
          <a:prstGeom prst="rect">
            <a:avLst/>
          </a:prstGeom>
          <a:gradFill>
            <a:gsLst>
              <a:gs pos="0">
                <a:schemeClr val="accent2"/>
              </a:gs>
              <a:gs pos="100000">
                <a:srgbClr val="DA002F">
                  <a:alpha val="12941"/>
                </a:srgbClr>
              </a:gs>
            </a:gsLst>
            <a:lin ang="13800001"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ill Sans"/>
              <a:ea typeface="Gill Sans"/>
              <a:cs typeface="Gill Sans"/>
              <a:sym typeface="Gill Sans"/>
            </a:endParaRPr>
          </a:p>
        </p:txBody>
      </p:sp>
      <p:sp>
        <p:nvSpPr>
          <p:cNvPr id="291" name="Google Shape;291;p42"/>
          <p:cNvSpPr txBox="1">
            <a:spLocks noGrp="1"/>
          </p:cNvSpPr>
          <p:nvPr>
            <p:ph type="title"/>
          </p:nvPr>
        </p:nvSpPr>
        <p:spPr>
          <a:xfrm>
            <a:off x="573206" y="1924334"/>
            <a:ext cx="2129050" cy="2282589"/>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lt1"/>
              </a:buClr>
              <a:buSzPts val="2400"/>
              <a:buFont typeface="Gill Sans"/>
              <a:buNone/>
            </a:pPr>
            <a:r>
              <a:rPr lang="en-US" sz="2400" dirty="0">
                <a:solidFill>
                  <a:schemeClr val="lt1"/>
                </a:solidFill>
                <a:latin typeface="Verdana"/>
                <a:ea typeface="Verdana"/>
                <a:cs typeface="Verdana"/>
                <a:sym typeface="Verdana"/>
              </a:rPr>
              <a:t>Household Kit</a:t>
            </a:r>
          </a:p>
        </p:txBody>
      </p:sp>
      <p:sp>
        <p:nvSpPr>
          <p:cNvPr id="5" name="Rectangle 6">
            <a:extLst>
              <a:ext uri="{FF2B5EF4-FFF2-40B4-BE49-F238E27FC236}">
                <a16:creationId xmlns:a16="http://schemas.microsoft.com/office/drawing/2014/main" id="{850F7116-7450-98EA-1475-4903DA1E8D45}"/>
              </a:ext>
            </a:extLst>
          </p:cNvPr>
          <p:cNvSpPr>
            <a:spLocks noChangeArrowheads="1"/>
          </p:cNvSpPr>
          <p:nvPr/>
        </p:nvSpPr>
        <p:spPr bwMode="auto">
          <a:xfrm flipV="1">
            <a:off x="3976332" y="534387"/>
            <a:ext cx="8653204" cy="4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53" name="Picture 5">
            <a:extLst>
              <a:ext uri="{FF2B5EF4-FFF2-40B4-BE49-F238E27FC236}">
                <a16:creationId xmlns:a16="http://schemas.microsoft.com/office/drawing/2014/main" id="{99685C68-F692-AC97-8A09-E4391AAEBA0E}"/>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12417" t="47819" r="15921"/>
          <a:stretch>
            <a:fillRect/>
          </a:stretch>
        </p:blipFill>
        <p:spPr bwMode="auto">
          <a:xfrm>
            <a:off x="3649634" y="497801"/>
            <a:ext cx="5043657" cy="24331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up of some lettuce&#10;&#10;Description automatically generated">
            <a:extLst>
              <a:ext uri="{FF2B5EF4-FFF2-40B4-BE49-F238E27FC236}">
                <a16:creationId xmlns:a16="http://schemas.microsoft.com/office/drawing/2014/main" id="{6B178CA2-20D8-8B40-2BC2-7868219A33CA}"/>
              </a:ext>
            </a:extLst>
          </p:cNvPr>
          <p:cNvPicPr>
            <a:picLocks noChangeAspect="1"/>
          </p:cNvPicPr>
          <p:nvPr/>
        </p:nvPicPr>
        <p:blipFill>
          <a:blip r:embed="rId5"/>
          <a:stretch>
            <a:fillRect/>
          </a:stretch>
        </p:blipFill>
        <p:spPr>
          <a:xfrm>
            <a:off x="3795069" y="3260046"/>
            <a:ext cx="1627616" cy="1620398"/>
          </a:xfrm>
          <a:prstGeom prst="rect">
            <a:avLst/>
          </a:prstGeom>
        </p:spPr>
      </p:pic>
      <p:pic>
        <p:nvPicPr>
          <p:cNvPr id="6" name="Picture 5" descr="A pea plant with pods on it&#10;&#10;Description automatically generated">
            <a:extLst>
              <a:ext uri="{FF2B5EF4-FFF2-40B4-BE49-F238E27FC236}">
                <a16:creationId xmlns:a16="http://schemas.microsoft.com/office/drawing/2014/main" id="{CA73106E-8427-A0D1-DC87-492AEA0C5EB3}"/>
              </a:ext>
            </a:extLst>
          </p:cNvPr>
          <p:cNvPicPr>
            <a:picLocks noChangeAspect="1"/>
          </p:cNvPicPr>
          <p:nvPr/>
        </p:nvPicPr>
        <p:blipFill>
          <a:blip r:embed="rId6"/>
          <a:stretch>
            <a:fillRect/>
          </a:stretch>
        </p:blipFill>
        <p:spPr>
          <a:xfrm>
            <a:off x="5425257" y="3237945"/>
            <a:ext cx="1742841" cy="1742841"/>
          </a:xfrm>
          <a:prstGeom prst="rect">
            <a:avLst/>
          </a:prstGeom>
        </p:spPr>
      </p:pic>
      <p:pic>
        <p:nvPicPr>
          <p:cNvPr id="8" name="Picture 7" descr="A close up of a sunflower&#10;&#10;Description automatically generated">
            <a:extLst>
              <a:ext uri="{FF2B5EF4-FFF2-40B4-BE49-F238E27FC236}">
                <a16:creationId xmlns:a16="http://schemas.microsoft.com/office/drawing/2014/main" id="{D0E1E850-1A71-32CA-B68B-3DA85FF5ADF8}"/>
              </a:ext>
            </a:extLst>
          </p:cNvPr>
          <p:cNvPicPr>
            <a:picLocks noChangeAspect="1"/>
          </p:cNvPicPr>
          <p:nvPr/>
        </p:nvPicPr>
        <p:blipFill>
          <a:blip r:embed="rId7"/>
          <a:stretch>
            <a:fillRect/>
          </a:stretch>
        </p:blipFill>
        <p:spPr>
          <a:xfrm>
            <a:off x="7168098" y="3297377"/>
            <a:ext cx="1506345" cy="1503220"/>
          </a:xfrm>
          <a:prstGeom prst="rect">
            <a:avLst/>
          </a:prstGeom>
        </p:spPr>
      </p:pic>
    </p:spTree>
    <p:extLst>
      <p:ext uri="{BB962C8B-B14F-4D97-AF65-F5344CB8AC3E}">
        <p14:creationId xmlns:p14="http://schemas.microsoft.com/office/powerpoint/2010/main" val="1227067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0"/>
        <p:cNvGrpSpPr/>
        <p:nvPr/>
      </p:nvGrpSpPr>
      <p:grpSpPr>
        <a:xfrm>
          <a:off x="0" y="0"/>
          <a:ext cx="0" cy="0"/>
          <a:chOff x="0" y="0"/>
          <a:chExt cx="0" cy="0"/>
        </a:xfrm>
      </p:grpSpPr>
      <p:sp>
        <p:nvSpPr>
          <p:cNvPr id="341" name="Google Shape;341;p46"/>
          <p:cNvSpPr/>
          <p:nvPr/>
        </p:nvSpPr>
        <p:spPr>
          <a:xfrm rot="10800000" flipH="1">
            <a:off x="0" y="4800599"/>
            <a:ext cx="9144000" cy="342580"/>
          </a:xfrm>
          <a:prstGeom prst="rect">
            <a:avLst/>
          </a:prstGeom>
          <a:gradFill>
            <a:gsLst>
              <a:gs pos="0">
                <a:srgbClr val="FE4A00">
                  <a:alpha val="27843"/>
                </a:srgbClr>
              </a:gs>
              <a:gs pos="14000">
                <a:srgbClr val="FE4A00">
                  <a:alpha val="27843"/>
                </a:srgbClr>
              </a:gs>
              <a:gs pos="100000">
                <a:srgbClr val="DA002F">
                  <a:alpha val="84705"/>
                </a:srgbClr>
              </a:gs>
            </a:gsLst>
            <a:lin ang="60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ill Sans"/>
              <a:ea typeface="Gill Sans"/>
              <a:cs typeface="Gill Sans"/>
              <a:sym typeface="Gill Sans"/>
            </a:endParaRPr>
          </a:p>
        </p:txBody>
      </p:sp>
      <p:sp>
        <p:nvSpPr>
          <p:cNvPr id="342" name="Google Shape;342;p46"/>
          <p:cNvSpPr/>
          <p:nvPr/>
        </p:nvSpPr>
        <p:spPr>
          <a:xfrm flipH="1">
            <a:off x="3028950" y="4800599"/>
            <a:ext cx="6115048" cy="342579"/>
          </a:xfrm>
          <a:prstGeom prst="rect">
            <a:avLst/>
          </a:prstGeom>
          <a:gradFill>
            <a:gsLst>
              <a:gs pos="0">
                <a:srgbClr val="D85FD4">
                  <a:alpha val="54901"/>
                </a:srgbClr>
              </a:gs>
              <a:gs pos="9000">
                <a:srgbClr val="D85FD4">
                  <a:alpha val="54901"/>
                </a:srgbClr>
              </a:gs>
              <a:gs pos="99000">
                <a:schemeClr val="accent2"/>
              </a:gs>
              <a:gs pos="100000">
                <a:schemeClr val="accent2"/>
              </a:gs>
            </a:gsLst>
            <a:lin ang="144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ill Sans"/>
              <a:ea typeface="Gill Sans"/>
              <a:cs typeface="Gill Sans"/>
              <a:sym typeface="Gill Sans"/>
            </a:endParaRPr>
          </a:p>
        </p:txBody>
      </p:sp>
      <p:sp>
        <p:nvSpPr>
          <p:cNvPr id="344" name="Google Shape;344;p46"/>
          <p:cNvSpPr/>
          <p:nvPr/>
        </p:nvSpPr>
        <p:spPr>
          <a:xfrm rot="5400000" flipH="1">
            <a:off x="-1056988" y="1057561"/>
            <a:ext cx="5143500" cy="3028376"/>
          </a:xfrm>
          <a:prstGeom prst="rect">
            <a:avLst/>
          </a:prstGeom>
          <a:gradFill>
            <a:gsLst>
              <a:gs pos="0">
                <a:schemeClr val="accent6"/>
              </a:gs>
              <a:gs pos="8000">
                <a:schemeClr val="accent6"/>
              </a:gs>
              <a:gs pos="100000">
                <a:srgbClr val="DA002F">
                  <a:alpha val="88627"/>
                </a:srgbClr>
              </a:gs>
            </a:gsLst>
            <a:lin ang="30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ill Sans"/>
              <a:ea typeface="Gill Sans"/>
              <a:cs typeface="Gill Sans"/>
              <a:sym typeface="Gill Sans"/>
            </a:endParaRPr>
          </a:p>
        </p:txBody>
      </p:sp>
      <p:sp>
        <p:nvSpPr>
          <p:cNvPr id="345" name="Google Shape;345;p46"/>
          <p:cNvSpPr/>
          <p:nvPr/>
        </p:nvSpPr>
        <p:spPr>
          <a:xfrm rot="5400000" flipH="1">
            <a:off x="-913596" y="865353"/>
            <a:ext cx="4759657" cy="3028951"/>
          </a:xfrm>
          <a:prstGeom prst="rect">
            <a:avLst/>
          </a:prstGeom>
          <a:gradFill>
            <a:gsLst>
              <a:gs pos="0">
                <a:srgbClr val="FF4F74">
                  <a:alpha val="0"/>
                </a:srgbClr>
              </a:gs>
              <a:gs pos="99000">
                <a:srgbClr val="92248E">
                  <a:alpha val="91764"/>
                </a:srgbClr>
              </a:gs>
              <a:gs pos="100000">
                <a:srgbClr val="92248E">
                  <a:alpha val="91764"/>
                </a:srgbClr>
              </a:gs>
            </a:gsLst>
            <a:lin ang="18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ill Sans"/>
              <a:ea typeface="Gill Sans"/>
              <a:cs typeface="Gill Sans"/>
              <a:sym typeface="Gill Sans"/>
            </a:endParaRPr>
          </a:p>
        </p:txBody>
      </p:sp>
      <p:sp>
        <p:nvSpPr>
          <p:cNvPr id="348" name="Google Shape;348;p46"/>
          <p:cNvSpPr txBox="1">
            <a:spLocks noGrp="1"/>
          </p:cNvSpPr>
          <p:nvPr>
            <p:ph type="title"/>
          </p:nvPr>
        </p:nvSpPr>
        <p:spPr>
          <a:xfrm>
            <a:off x="355682" y="510988"/>
            <a:ext cx="2427460" cy="2554640"/>
          </a:xfrm>
          <a:prstGeom prst="rect">
            <a:avLst/>
          </a:prstGeom>
          <a:noFill/>
          <a:ln>
            <a:noFill/>
          </a:ln>
        </p:spPr>
        <p:txBody>
          <a:bodyPr spcFirstLastPara="1" wrap="square" lIns="0" tIns="0" rIns="0" bIns="0" anchor="b" anchorCtr="0">
            <a:normAutofit/>
          </a:bodyPr>
          <a:lstStyle/>
          <a:p>
            <a:pPr marL="0" lvl="0" indent="0" algn="r" rtl="0">
              <a:lnSpc>
                <a:spcPct val="100000"/>
              </a:lnSpc>
              <a:spcBef>
                <a:spcPts val="0"/>
              </a:spcBef>
              <a:spcAft>
                <a:spcPts val="0"/>
              </a:spcAft>
              <a:buClr>
                <a:schemeClr val="lt1"/>
              </a:buClr>
              <a:buSzPts val="2400"/>
              <a:buFont typeface="Gill Sans"/>
              <a:buNone/>
            </a:pPr>
            <a:r>
              <a:rPr lang="en" sz="2400" b="0" dirty="0">
                <a:solidFill>
                  <a:schemeClr val="lt1"/>
                </a:solidFill>
                <a:latin typeface="Verdana" panose="020B0604030504040204" pitchFamily="34" charset="0"/>
                <a:ea typeface="Verdana" panose="020B0604030504040204" pitchFamily="34" charset="0"/>
                <a:cs typeface="Verdana" panose="020B0604030504040204" pitchFamily="34" charset="0"/>
                <a:sym typeface="Verdana"/>
              </a:rPr>
              <a:t>Classroom Seed-Starting  Kit</a:t>
            </a:r>
            <a:endParaRPr dirty="0">
              <a:latin typeface="Verdana" panose="020B0604030504040204" pitchFamily="34" charset="0"/>
              <a:ea typeface="Verdana" panose="020B0604030504040204" pitchFamily="34" charset="0"/>
              <a:cs typeface="Verdana" panose="020B0604030504040204" pitchFamily="34" charset="0"/>
              <a:sym typeface="Verdana"/>
            </a:endParaRPr>
          </a:p>
        </p:txBody>
      </p:sp>
      <p:pic>
        <p:nvPicPr>
          <p:cNvPr id="4" name="Picture 3" descr="A box full of seeding supplies&#10;&#10;Description automatically generated">
            <a:extLst>
              <a:ext uri="{FF2B5EF4-FFF2-40B4-BE49-F238E27FC236}">
                <a16:creationId xmlns:a16="http://schemas.microsoft.com/office/drawing/2014/main" id="{A4BE24BC-58A6-6EDA-F819-FEEC81857843}"/>
              </a:ext>
            </a:extLst>
          </p:cNvPr>
          <p:cNvPicPr>
            <a:picLocks noChangeAspect="1"/>
          </p:cNvPicPr>
          <p:nvPr/>
        </p:nvPicPr>
        <p:blipFill>
          <a:blip r:embed="rId3"/>
          <a:stretch>
            <a:fillRect/>
          </a:stretch>
        </p:blipFill>
        <p:spPr>
          <a:xfrm>
            <a:off x="3836307" y="160586"/>
            <a:ext cx="4236774" cy="3234383"/>
          </a:xfrm>
          <a:prstGeom prst="rect">
            <a:avLst/>
          </a:prstGeom>
        </p:spPr>
      </p:pic>
      <p:pic>
        <p:nvPicPr>
          <p:cNvPr id="2" name="Picture 1">
            <a:extLst>
              <a:ext uri="{FF2B5EF4-FFF2-40B4-BE49-F238E27FC236}">
                <a16:creationId xmlns:a16="http://schemas.microsoft.com/office/drawing/2014/main" id="{51CE3C20-51A9-CEC1-BE8D-988F1B5050AA}"/>
              </a:ext>
            </a:extLst>
          </p:cNvPr>
          <p:cNvPicPr>
            <a:picLocks noChangeAspect="1"/>
          </p:cNvPicPr>
          <p:nvPr/>
        </p:nvPicPr>
        <p:blipFill>
          <a:blip r:embed="rId4"/>
          <a:stretch>
            <a:fillRect/>
          </a:stretch>
        </p:blipFill>
        <p:spPr>
          <a:xfrm>
            <a:off x="3595024" y="3545747"/>
            <a:ext cx="1597109" cy="1597109"/>
          </a:xfrm>
          <a:prstGeom prst="rect">
            <a:avLst/>
          </a:prstGeom>
        </p:spPr>
      </p:pic>
      <p:pic>
        <p:nvPicPr>
          <p:cNvPr id="5" name="Picture 4" descr="A close-up of some lettuce&#10;&#10;Description automatically generated">
            <a:extLst>
              <a:ext uri="{FF2B5EF4-FFF2-40B4-BE49-F238E27FC236}">
                <a16:creationId xmlns:a16="http://schemas.microsoft.com/office/drawing/2014/main" id="{0502D834-4724-16AB-2073-2A28845B887B}"/>
              </a:ext>
            </a:extLst>
          </p:cNvPr>
          <p:cNvPicPr>
            <a:picLocks noChangeAspect="1"/>
          </p:cNvPicPr>
          <p:nvPr/>
        </p:nvPicPr>
        <p:blipFill>
          <a:blip r:embed="rId5"/>
          <a:stretch>
            <a:fillRect/>
          </a:stretch>
        </p:blipFill>
        <p:spPr>
          <a:xfrm>
            <a:off x="5192133" y="3545747"/>
            <a:ext cx="1597109" cy="1590026"/>
          </a:xfrm>
          <a:prstGeom prst="rect">
            <a:avLst/>
          </a:prstGeom>
        </p:spPr>
      </p:pic>
      <p:pic>
        <p:nvPicPr>
          <p:cNvPr id="1026" name="Picture 2">
            <a:extLst>
              <a:ext uri="{FF2B5EF4-FFF2-40B4-BE49-F238E27FC236}">
                <a16:creationId xmlns:a16="http://schemas.microsoft.com/office/drawing/2014/main" id="{B7EFD6BE-1CA1-3DB8-AFDD-2FA35B996E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9240" y="3546069"/>
            <a:ext cx="1597109" cy="15971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7"/>
          <p:cNvSpPr txBox="1"/>
          <p:nvPr/>
        </p:nvSpPr>
        <p:spPr>
          <a:xfrm>
            <a:off x="423450" y="786713"/>
            <a:ext cx="8297100" cy="3193152"/>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100" b="1" dirty="0">
                <a:solidFill>
                  <a:srgbClr val="D73F09"/>
                </a:solidFill>
                <a:latin typeface="Verdana"/>
                <a:ea typeface="Verdana"/>
                <a:cs typeface="Verdana"/>
                <a:sym typeface="Verdana"/>
              </a:rPr>
              <a:t>Classroom Seed-Starting Kits include:</a:t>
            </a:r>
            <a:endParaRPr sz="2100" b="1" dirty="0">
              <a:solidFill>
                <a:srgbClr val="D73F09"/>
              </a:solidFill>
              <a:latin typeface="Verdana"/>
              <a:ea typeface="Verdana"/>
              <a:cs typeface="Verdana"/>
              <a:sym typeface="Verdana"/>
            </a:endParaRPr>
          </a:p>
          <a:p>
            <a:pPr marL="215900" marR="0" lvl="0" indent="-215900" algn="l" rtl="0">
              <a:spcBef>
                <a:spcPts val="0"/>
              </a:spcBef>
              <a:spcAft>
                <a:spcPts val="0"/>
              </a:spcAft>
              <a:buClr>
                <a:schemeClr val="dk1"/>
              </a:buClr>
              <a:buSzPts val="1400"/>
              <a:buFont typeface="Arial"/>
              <a:buChar char="•"/>
            </a:pPr>
            <a:r>
              <a:rPr lang="en" sz="1400" b="1" dirty="0">
                <a:solidFill>
                  <a:schemeClr val="dk1"/>
                </a:solidFill>
                <a:latin typeface="Verdana"/>
                <a:ea typeface="Verdana"/>
                <a:cs typeface="Verdana"/>
                <a:sym typeface="Verdana"/>
              </a:rPr>
              <a:t>1 multipurpose box </a:t>
            </a:r>
            <a:r>
              <a:rPr lang="en" sz="1400" dirty="0">
                <a:solidFill>
                  <a:schemeClr val="dk1"/>
                </a:solidFill>
                <a:latin typeface="Verdana"/>
                <a:ea typeface="Verdana"/>
                <a:cs typeface="Verdana"/>
                <a:sym typeface="Verdana"/>
              </a:rPr>
              <a:t>to store items from the kit and reuse with other projects, or to use as a cover to keep seeds warm while they are growing into seedlings</a:t>
            </a:r>
            <a:endParaRPr sz="1100" dirty="0">
              <a:latin typeface="Verdana"/>
              <a:ea typeface="Verdana"/>
              <a:cs typeface="Verdana"/>
              <a:sym typeface="Verdana"/>
            </a:endParaRPr>
          </a:p>
          <a:p>
            <a:pPr marL="215900" marR="0" lvl="0" indent="-215900" algn="l" rtl="0">
              <a:spcBef>
                <a:spcPts val="0"/>
              </a:spcBef>
              <a:spcAft>
                <a:spcPts val="0"/>
              </a:spcAft>
              <a:buClr>
                <a:schemeClr val="dk1"/>
              </a:buClr>
              <a:buSzPts val="1400"/>
              <a:buFont typeface="Arial"/>
              <a:buChar char="•"/>
            </a:pPr>
            <a:r>
              <a:rPr lang="en" sz="1400" b="1" dirty="0">
                <a:solidFill>
                  <a:schemeClr val="dk1"/>
                </a:solidFill>
                <a:latin typeface="Verdana"/>
                <a:ea typeface="Verdana"/>
                <a:cs typeface="Verdana"/>
                <a:sym typeface="Verdana"/>
              </a:rPr>
              <a:t>3 multipurpose aluminum trays</a:t>
            </a:r>
            <a:r>
              <a:rPr lang="en" sz="1400" dirty="0">
                <a:solidFill>
                  <a:schemeClr val="dk1"/>
                </a:solidFill>
                <a:latin typeface="Verdana"/>
                <a:ea typeface="Verdana"/>
                <a:cs typeface="Verdana"/>
                <a:sym typeface="Verdana"/>
              </a:rPr>
              <a:t> for planting microgreens and/or holding peat pots or </a:t>
            </a:r>
            <a:endParaRPr sz="1100" dirty="0">
              <a:latin typeface="Verdana"/>
              <a:ea typeface="Verdana"/>
              <a:cs typeface="Verdana"/>
              <a:sym typeface="Verdana"/>
            </a:endParaRPr>
          </a:p>
          <a:p>
            <a:pPr marR="0" lvl="0" algn="l" rtl="0">
              <a:spcBef>
                <a:spcPts val="0"/>
              </a:spcBef>
              <a:spcAft>
                <a:spcPts val="0"/>
              </a:spcAft>
              <a:buClr>
                <a:schemeClr val="dk1"/>
              </a:buClr>
              <a:buSzPts val="1400"/>
            </a:pPr>
            <a:r>
              <a:rPr lang="en" sz="1400" dirty="0">
                <a:solidFill>
                  <a:schemeClr val="dk1"/>
                </a:solidFill>
                <a:latin typeface="Verdana"/>
                <a:ea typeface="Verdana"/>
                <a:cs typeface="Verdana"/>
                <a:sym typeface="Verdana"/>
              </a:rPr>
              <a:t>   to use as a cover to keep seeds warm while they are growing into seedlings</a:t>
            </a:r>
            <a:endParaRPr sz="1100" dirty="0">
              <a:latin typeface="Verdana"/>
              <a:ea typeface="Verdana"/>
              <a:cs typeface="Verdana"/>
              <a:sym typeface="Verdana"/>
            </a:endParaRPr>
          </a:p>
          <a:p>
            <a:pPr marL="215900" marR="0" lvl="0" indent="-215900" algn="l" rtl="0">
              <a:spcBef>
                <a:spcPts val="0"/>
              </a:spcBef>
              <a:spcAft>
                <a:spcPts val="0"/>
              </a:spcAft>
              <a:buClr>
                <a:schemeClr val="dk1"/>
              </a:buClr>
              <a:buSzPts val="1400"/>
              <a:buFont typeface="Arial"/>
              <a:buChar char="•"/>
            </a:pPr>
            <a:r>
              <a:rPr lang="en" sz="1400" b="1" dirty="0">
                <a:solidFill>
                  <a:schemeClr val="dk1"/>
                </a:solidFill>
                <a:latin typeface="Verdana"/>
                <a:ea typeface="Verdana"/>
                <a:cs typeface="Verdana"/>
                <a:sym typeface="Verdana"/>
              </a:rPr>
              <a:t>30 biodegradable peat pots, </a:t>
            </a:r>
            <a:r>
              <a:rPr lang="en" sz="1400" dirty="0">
                <a:solidFill>
                  <a:schemeClr val="dk1"/>
                </a:solidFill>
                <a:latin typeface="Verdana"/>
                <a:ea typeface="Verdana"/>
                <a:cs typeface="Verdana"/>
                <a:sym typeface="Verdana"/>
              </a:rPr>
              <a:t>1 per student for seed-starting and easy transplanting</a:t>
            </a:r>
            <a:endParaRPr sz="1100" dirty="0">
              <a:latin typeface="Verdana"/>
              <a:ea typeface="Verdana"/>
              <a:cs typeface="Verdana"/>
              <a:sym typeface="Verdana"/>
            </a:endParaRPr>
          </a:p>
          <a:p>
            <a:pPr marL="215900" marR="0" lvl="0" indent="-215900" algn="l" rtl="0">
              <a:spcBef>
                <a:spcPts val="0"/>
              </a:spcBef>
              <a:spcAft>
                <a:spcPts val="0"/>
              </a:spcAft>
              <a:buClr>
                <a:schemeClr val="dk1"/>
              </a:buClr>
              <a:buSzPts val="1400"/>
              <a:buFont typeface="Arial"/>
              <a:buChar char="•"/>
            </a:pPr>
            <a:r>
              <a:rPr lang="en" sz="1400" b="1" dirty="0">
                <a:solidFill>
                  <a:schemeClr val="dk1"/>
                </a:solidFill>
                <a:latin typeface="Verdana"/>
                <a:ea typeface="Verdana"/>
                <a:cs typeface="Verdana"/>
                <a:sym typeface="Verdana"/>
              </a:rPr>
              <a:t>2 classroom spray bottles</a:t>
            </a:r>
          </a:p>
          <a:p>
            <a:pPr marL="215900" marR="0" lvl="0" indent="-215900" algn="l" rtl="0">
              <a:spcBef>
                <a:spcPts val="0"/>
              </a:spcBef>
              <a:spcAft>
                <a:spcPts val="0"/>
              </a:spcAft>
              <a:buClr>
                <a:schemeClr val="dk1"/>
              </a:buClr>
              <a:buSzPts val="1400"/>
              <a:buFont typeface="Arial"/>
              <a:buChar char="•"/>
            </a:pPr>
            <a:r>
              <a:rPr lang="en" sz="1400" b="1" dirty="0">
                <a:solidFill>
                  <a:schemeClr val="dk1"/>
                </a:solidFill>
                <a:latin typeface="Verdana"/>
                <a:ea typeface="Verdana"/>
                <a:cs typeface="Verdana"/>
                <a:sym typeface="Verdana"/>
              </a:rPr>
              <a:t>Food Hero/Grow This 2025 Challenge sticker</a:t>
            </a:r>
            <a:r>
              <a:rPr lang="en" sz="1400" dirty="0">
                <a:solidFill>
                  <a:schemeClr val="dk1"/>
                </a:solidFill>
                <a:latin typeface="Verdana"/>
                <a:ea typeface="Verdana"/>
                <a:cs typeface="Verdana"/>
                <a:sym typeface="Verdana"/>
              </a:rPr>
              <a:t>, 1 per kit</a:t>
            </a:r>
            <a:endParaRPr sz="1100" dirty="0">
              <a:highlight>
                <a:srgbClr val="FFFF00"/>
              </a:highlight>
              <a:latin typeface="Verdana"/>
              <a:ea typeface="Verdana"/>
              <a:cs typeface="Verdana"/>
              <a:sym typeface="Verdana"/>
            </a:endParaRPr>
          </a:p>
          <a:p>
            <a:pPr marL="215900" marR="0" lvl="0" indent="-215900" algn="l" rtl="0">
              <a:spcBef>
                <a:spcPts val="0"/>
              </a:spcBef>
              <a:spcAft>
                <a:spcPts val="0"/>
              </a:spcAft>
              <a:buClr>
                <a:schemeClr val="dk1"/>
              </a:buClr>
              <a:buSzPts val="1400"/>
              <a:buFont typeface="Arial"/>
              <a:buChar char="•"/>
            </a:pPr>
            <a:r>
              <a:rPr lang="en" sz="1400" b="1" dirty="0">
                <a:solidFill>
                  <a:schemeClr val="dk1"/>
                </a:solidFill>
                <a:latin typeface="Verdana"/>
                <a:ea typeface="Verdana"/>
                <a:cs typeface="Verdana"/>
                <a:sym typeface="Verdana"/>
              </a:rPr>
              <a:t>30 craft sticks</a:t>
            </a:r>
            <a:r>
              <a:rPr lang="en" sz="1400" dirty="0">
                <a:solidFill>
                  <a:schemeClr val="dk1"/>
                </a:solidFill>
                <a:latin typeface="Verdana"/>
                <a:ea typeface="Verdana"/>
                <a:cs typeface="Verdana"/>
                <a:sym typeface="Verdana"/>
              </a:rPr>
              <a:t> to use for plant markers, 1 per student</a:t>
            </a:r>
            <a:endParaRPr sz="1100" dirty="0">
              <a:latin typeface="Verdana"/>
              <a:ea typeface="Verdana"/>
              <a:cs typeface="Verdana"/>
              <a:sym typeface="Verdana"/>
            </a:endParaRPr>
          </a:p>
          <a:p>
            <a:pPr marL="215900" marR="0" lvl="0" indent="-215900" algn="l" rtl="0">
              <a:spcBef>
                <a:spcPts val="0"/>
              </a:spcBef>
              <a:spcAft>
                <a:spcPts val="0"/>
              </a:spcAft>
              <a:buClr>
                <a:schemeClr val="dk1"/>
              </a:buClr>
              <a:buSzPts val="1400"/>
              <a:buFont typeface="Arial"/>
              <a:buChar char="•"/>
            </a:pPr>
            <a:r>
              <a:rPr lang="en" b="1" dirty="0">
                <a:solidFill>
                  <a:schemeClr val="dk1"/>
                </a:solidFill>
                <a:latin typeface="Verdana"/>
                <a:ea typeface="Verdana"/>
                <a:cs typeface="Verdana"/>
                <a:sym typeface="Verdana"/>
              </a:rPr>
              <a:t>3</a:t>
            </a:r>
            <a:r>
              <a:rPr lang="en" sz="1400" b="1" dirty="0">
                <a:solidFill>
                  <a:schemeClr val="dk1"/>
                </a:solidFill>
                <a:latin typeface="Verdana"/>
                <a:ea typeface="Verdana"/>
                <a:cs typeface="Verdana"/>
                <a:sym typeface="Verdana"/>
              </a:rPr>
              <a:t> seed </a:t>
            </a:r>
            <a:r>
              <a:rPr lang="en" b="1" dirty="0">
                <a:solidFill>
                  <a:schemeClr val="dk1"/>
                </a:solidFill>
                <a:latin typeface="Verdana"/>
                <a:ea typeface="Verdana"/>
                <a:cs typeface="Verdana"/>
                <a:sym typeface="Verdana"/>
              </a:rPr>
              <a:t>varieties Oregon seeds- </a:t>
            </a:r>
            <a:r>
              <a:rPr lang="en" sz="1400" dirty="0">
                <a:solidFill>
                  <a:schemeClr val="dk1"/>
                </a:solidFill>
                <a:latin typeface="Verdana"/>
                <a:ea typeface="Verdana"/>
                <a:cs typeface="Verdana"/>
                <a:sym typeface="Verdana"/>
              </a:rPr>
              <a:t>for students to choose a plant to grow either as seed starts in pots or as microgreens. </a:t>
            </a:r>
            <a:endParaRPr sz="1400" dirty="0">
              <a:solidFill>
                <a:schemeClr val="dk1"/>
              </a:solidFill>
              <a:latin typeface="Verdana"/>
              <a:ea typeface="Verdana"/>
              <a:cs typeface="Verdana"/>
              <a:sym typeface="Verdana"/>
            </a:endParaRPr>
          </a:p>
          <a:p>
            <a:pPr marL="215900" marR="0" lvl="0" indent="-196850" algn="l" rtl="0">
              <a:spcBef>
                <a:spcPts val="0"/>
              </a:spcBef>
              <a:spcAft>
                <a:spcPts val="0"/>
              </a:spcAft>
              <a:buClr>
                <a:schemeClr val="dk1"/>
              </a:buClr>
              <a:buSzPts val="1100"/>
              <a:buFont typeface="Verdana"/>
              <a:buChar char="•"/>
            </a:pPr>
            <a:r>
              <a:rPr lang="en" b="1" dirty="0">
                <a:solidFill>
                  <a:schemeClr val="dk1"/>
                </a:solidFill>
                <a:latin typeface="Verdana"/>
                <a:ea typeface="Verdana"/>
                <a:cs typeface="Verdana"/>
                <a:sym typeface="Verdana"/>
              </a:rPr>
              <a:t>Link to Tip sheets</a:t>
            </a:r>
          </a:p>
          <a:p>
            <a:pPr marL="215900" marR="0" lvl="0" indent="-196850" algn="l" rtl="0">
              <a:spcBef>
                <a:spcPts val="0"/>
              </a:spcBef>
              <a:spcAft>
                <a:spcPts val="0"/>
              </a:spcAft>
              <a:buClr>
                <a:schemeClr val="dk1"/>
              </a:buClr>
              <a:buSzPts val="1100"/>
              <a:buFont typeface="Verdana"/>
              <a:buChar char="•"/>
            </a:pPr>
            <a:r>
              <a:rPr lang="en" b="1" dirty="0">
                <a:solidFill>
                  <a:schemeClr val="dk1"/>
                </a:solidFill>
                <a:latin typeface="Verdana"/>
                <a:ea typeface="Verdana"/>
                <a:cs typeface="Verdana"/>
                <a:sym typeface="Verdana"/>
              </a:rPr>
              <a:t>Food Hero Garden Grocery Bag </a:t>
            </a:r>
            <a:r>
              <a:rPr lang="en" dirty="0">
                <a:solidFill>
                  <a:schemeClr val="dk1"/>
                </a:solidFill>
                <a:latin typeface="Verdana"/>
                <a:ea typeface="Verdana"/>
                <a:cs typeface="Verdana"/>
                <a:sym typeface="Verdana"/>
              </a:rPr>
              <a:t>for easy storage</a:t>
            </a:r>
          </a:p>
          <a:p>
            <a:pPr marL="215900" marR="0" lvl="0" indent="-196850" algn="l" rtl="0">
              <a:spcBef>
                <a:spcPts val="0"/>
              </a:spcBef>
              <a:spcAft>
                <a:spcPts val="0"/>
              </a:spcAft>
              <a:buClr>
                <a:schemeClr val="dk1"/>
              </a:buClr>
              <a:buSzPts val="1100"/>
              <a:buFont typeface="Verdana"/>
              <a:buChar char="•"/>
            </a:pPr>
            <a:r>
              <a:rPr lang="en" b="1" dirty="0">
                <a:solidFill>
                  <a:schemeClr val="dk1"/>
                </a:solidFill>
                <a:latin typeface="Verdana"/>
                <a:ea typeface="Verdana"/>
                <a:cs typeface="Verdana"/>
                <a:sym typeface="Verdana"/>
              </a:rPr>
              <a:t>Bee Book sample </a:t>
            </a:r>
            <a:r>
              <a:rPr lang="en" dirty="0">
                <a:solidFill>
                  <a:schemeClr val="dk1"/>
                </a:solidFill>
                <a:latin typeface="Verdana"/>
                <a:ea typeface="Verdana"/>
                <a:cs typeface="Verdana"/>
                <a:sym typeface="Verdana"/>
              </a:rPr>
              <a:t>and way to order class set</a:t>
            </a:r>
            <a:endParaRPr dirty="0">
              <a:solidFill>
                <a:schemeClr val="dk1"/>
              </a:solidFill>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0">
          <a:extLst>
            <a:ext uri="{FF2B5EF4-FFF2-40B4-BE49-F238E27FC236}">
              <a16:creationId xmlns:a16="http://schemas.microsoft.com/office/drawing/2014/main" id="{FE0A5873-F48B-46AE-CB92-90D2FA03C67F}"/>
            </a:ext>
          </a:extLst>
        </p:cNvPr>
        <p:cNvGrpSpPr/>
        <p:nvPr/>
      </p:nvGrpSpPr>
      <p:grpSpPr>
        <a:xfrm>
          <a:off x="0" y="0"/>
          <a:ext cx="0" cy="0"/>
          <a:chOff x="0" y="0"/>
          <a:chExt cx="0" cy="0"/>
        </a:xfrm>
      </p:grpSpPr>
      <p:sp>
        <p:nvSpPr>
          <p:cNvPr id="341" name="Google Shape;341;p46">
            <a:extLst>
              <a:ext uri="{FF2B5EF4-FFF2-40B4-BE49-F238E27FC236}">
                <a16:creationId xmlns:a16="http://schemas.microsoft.com/office/drawing/2014/main" id="{157A1468-0A9A-5FDE-1711-2F4BF44E1AF5}"/>
              </a:ext>
            </a:extLst>
          </p:cNvPr>
          <p:cNvSpPr/>
          <p:nvPr/>
        </p:nvSpPr>
        <p:spPr>
          <a:xfrm rot="10800000" flipH="1">
            <a:off x="0" y="4800599"/>
            <a:ext cx="9144000" cy="342580"/>
          </a:xfrm>
          <a:prstGeom prst="rect">
            <a:avLst/>
          </a:prstGeom>
          <a:gradFill>
            <a:gsLst>
              <a:gs pos="0">
                <a:srgbClr val="FE4A00">
                  <a:alpha val="27843"/>
                </a:srgbClr>
              </a:gs>
              <a:gs pos="14000">
                <a:srgbClr val="FE4A00">
                  <a:alpha val="27843"/>
                </a:srgbClr>
              </a:gs>
              <a:gs pos="100000">
                <a:srgbClr val="DA002F">
                  <a:alpha val="84705"/>
                </a:srgbClr>
              </a:gs>
            </a:gsLst>
            <a:lin ang="60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ill Sans"/>
              <a:ea typeface="Gill Sans"/>
              <a:cs typeface="Gill Sans"/>
              <a:sym typeface="Gill Sans"/>
            </a:endParaRPr>
          </a:p>
        </p:txBody>
      </p:sp>
      <p:sp>
        <p:nvSpPr>
          <p:cNvPr id="342" name="Google Shape;342;p46">
            <a:extLst>
              <a:ext uri="{FF2B5EF4-FFF2-40B4-BE49-F238E27FC236}">
                <a16:creationId xmlns:a16="http://schemas.microsoft.com/office/drawing/2014/main" id="{F6F56619-2A46-6021-6923-D8B6D06E2D5F}"/>
              </a:ext>
            </a:extLst>
          </p:cNvPr>
          <p:cNvSpPr/>
          <p:nvPr/>
        </p:nvSpPr>
        <p:spPr>
          <a:xfrm flipH="1">
            <a:off x="3028950" y="4800599"/>
            <a:ext cx="6115048" cy="342579"/>
          </a:xfrm>
          <a:prstGeom prst="rect">
            <a:avLst/>
          </a:prstGeom>
          <a:gradFill>
            <a:gsLst>
              <a:gs pos="0">
                <a:srgbClr val="D85FD4">
                  <a:alpha val="54901"/>
                </a:srgbClr>
              </a:gs>
              <a:gs pos="9000">
                <a:srgbClr val="D85FD4">
                  <a:alpha val="54901"/>
                </a:srgbClr>
              </a:gs>
              <a:gs pos="99000">
                <a:schemeClr val="accent2"/>
              </a:gs>
              <a:gs pos="100000">
                <a:schemeClr val="accent2"/>
              </a:gs>
            </a:gsLst>
            <a:lin ang="144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ill Sans"/>
              <a:ea typeface="Gill Sans"/>
              <a:cs typeface="Gill Sans"/>
              <a:sym typeface="Gill Sans"/>
            </a:endParaRPr>
          </a:p>
        </p:txBody>
      </p:sp>
      <p:sp>
        <p:nvSpPr>
          <p:cNvPr id="343" name="Google Shape;343;p46">
            <a:extLst>
              <a:ext uri="{FF2B5EF4-FFF2-40B4-BE49-F238E27FC236}">
                <a16:creationId xmlns:a16="http://schemas.microsoft.com/office/drawing/2014/main" id="{39202373-CCAB-A988-E60F-C36751DC2554}"/>
              </a:ext>
            </a:extLst>
          </p:cNvPr>
          <p:cNvSpPr/>
          <p:nvPr/>
        </p:nvSpPr>
        <p:spPr>
          <a:xfrm>
            <a:off x="106527" y="-40944"/>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ill Sans"/>
              <a:ea typeface="Gill Sans"/>
              <a:cs typeface="Gill Sans"/>
              <a:sym typeface="Gill Sans"/>
            </a:endParaRPr>
          </a:p>
        </p:txBody>
      </p:sp>
      <p:sp>
        <p:nvSpPr>
          <p:cNvPr id="344" name="Google Shape;344;p46">
            <a:extLst>
              <a:ext uri="{FF2B5EF4-FFF2-40B4-BE49-F238E27FC236}">
                <a16:creationId xmlns:a16="http://schemas.microsoft.com/office/drawing/2014/main" id="{CE0967E5-117F-354E-9DB6-69361543FBFB}"/>
              </a:ext>
            </a:extLst>
          </p:cNvPr>
          <p:cNvSpPr/>
          <p:nvPr/>
        </p:nvSpPr>
        <p:spPr>
          <a:xfrm rot="5400000" flipH="1">
            <a:off x="-1056988" y="1057561"/>
            <a:ext cx="5143500" cy="3028376"/>
          </a:xfrm>
          <a:prstGeom prst="rect">
            <a:avLst/>
          </a:prstGeom>
          <a:gradFill>
            <a:gsLst>
              <a:gs pos="0">
                <a:schemeClr val="accent6"/>
              </a:gs>
              <a:gs pos="8000">
                <a:schemeClr val="accent6"/>
              </a:gs>
              <a:gs pos="100000">
                <a:srgbClr val="DA002F">
                  <a:alpha val="88627"/>
                </a:srgbClr>
              </a:gs>
            </a:gsLst>
            <a:lin ang="30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ill Sans"/>
              <a:ea typeface="Gill Sans"/>
              <a:cs typeface="Gill Sans"/>
              <a:sym typeface="Gill Sans"/>
            </a:endParaRPr>
          </a:p>
        </p:txBody>
      </p:sp>
      <p:sp>
        <p:nvSpPr>
          <p:cNvPr id="345" name="Google Shape;345;p46">
            <a:extLst>
              <a:ext uri="{FF2B5EF4-FFF2-40B4-BE49-F238E27FC236}">
                <a16:creationId xmlns:a16="http://schemas.microsoft.com/office/drawing/2014/main" id="{9729236E-707A-7880-9E28-969A50685F45}"/>
              </a:ext>
            </a:extLst>
          </p:cNvPr>
          <p:cNvSpPr/>
          <p:nvPr/>
        </p:nvSpPr>
        <p:spPr>
          <a:xfrm rot="5400000" flipH="1">
            <a:off x="-913596" y="865353"/>
            <a:ext cx="4759657" cy="3028951"/>
          </a:xfrm>
          <a:prstGeom prst="rect">
            <a:avLst/>
          </a:prstGeom>
          <a:gradFill>
            <a:gsLst>
              <a:gs pos="0">
                <a:srgbClr val="FF4F74">
                  <a:alpha val="0"/>
                </a:srgbClr>
              </a:gs>
              <a:gs pos="99000">
                <a:srgbClr val="92248E">
                  <a:alpha val="91764"/>
                </a:srgbClr>
              </a:gs>
              <a:gs pos="100000">
                <a:srgbClr val="92248E">
                  <a:alpha val="91764"/>
                </a:srgbClr>
              </a:gs>
            </a:gsLst>
            <a:lin ang="18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ill Sans"/>
              <a:ea typeface="Gill Sans"/>
              <a:cs typeface="Gill Sans"/>
              <a:sym typeface="Gill Sans"/>
            </a:endParaRPr>
          </a:p>
        </p:txBody>
      </p:sp>
      <p:sp>
        <p:nvSpPr>
          <p:cNvPr id="346" name="Google Shape;346;p46">
            <a:extLst>
              <a:ext uri="{FF2B5EF4-FFF2-40B4-BE49-F238E27FC236}">
                <a16:creationId xmlns:a16="http://schemas.microsoft.com/office/drawing/2014/main" id="{E52E87FE-6A14-5A80-7CD8-83998DB21675}"/>
              </a:ext>
            </a:extLst>
          </p:cNvPr>
          <p:cNvSpPr/>
          <p:nvPr/>
        </p:nvSpPr>
        <p:spPr>
          <a:xfrm flipH="1">
            <a:off x="-48243" y="2626451"/>
            <a:ext cx="1876805" cy="3041733"/>
          </a:xfrm>
          <a:prstGeom prst="rect">
            <a:avLst/>
          </a:prstGeom>
          <a:gradFill>
            <a:gsLst>
              <a:gs pos="0">
                <a:srgbClr val="DA002F">
                  <a:alpha val="27843"/>
                </a:srgbClr>
              </a:gs>
              <a:gs pos="2000">
                <a:srgbClr val="DA002F">
                  <a:alpha val="27843"/>
                </a:srgbClr>
              </a:gs>
              <a:gs pos="100000">
                <a:srgbClr val="FE4A00">
                  <a:alpha val="0"/>
                </a:srgbClr>
              </a:gs>
            </a:gsLst>
            <a:lin ang="78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lang="en-US" sz="1400" dirty="0">
              <a:solidFill>
                <a:schemeClr val="lt1"/>
              </a:solidFill>
              <a:latin typeface="Gill Sans"/>
              <a:ea typeface="Gill Sans"/>
              <a:cs typeface="Gill Sans"/>
              <a:sym typeface="Gill Sans"/>
            </a:endParaRPr>
          </a:p>
        </p:txBody>
      </p:sp>
      <p:sp>
        <p:nvSpPr>
          <p:cNvPr id="348" name="Google Shape;348;p46">
            <a:extLst>
              <a:ext uri="{FF2B5EF4-FFF2-40B4-BE49-F238E27FC236}">
                <a16:creationId xmlns:a16="http://schemas.microsoft.com/office/drawing/2014/main" id="{C14B89C9-2808-A930-0110-10E0919000D1}"/>
              </a:ext>
            </a:extLst>
          </p:cNvPr>
          <p:cNvSpPr txBox="1">
            <a:spLocks noGrp="1"/>
          </p:cNvSpPr>
          <p:nvPr>
            <p:ph type="title"/>
          </p:nvPr>
        </p:nvSpPr>
        <p:spPr>
          <a:xfrm>
            <a:off x="355682" y="510988"/>
            <a:ext cx="2427460" cy="2554640"/>
          </a:xfrm>
          <a:prstGeom prst="rect">
            <a:avLst/>
          </a:prstGeom>
          <a:noFill/>
          <a:ln>
            <a:noFill/>
          </a:ln>
        </p:spPr>
        <p:txBody>
          <a:bodyPr spcFirstLastPara="1" wrap="square" lIns="0" tIns="0" rIns="0" bIns="0" anchor="b" anchorCtr="0">
            <a:normAutofit/>
          </a:bodyPr>
          <a:lstStyle/>
          <a:p>
            <a:pPr marL="0" lvl="0" indent="0" algn="r" rtl="0">
              <a:lnSpc>
                <a:spcPct val="100000"/>
              </a:lnSpc>
              <a:spcBef>
                <a:spcPts val="0"/>
              </a:spcBef>
              <a:spcAft>
                <a:spcPts val="0"/>
              </a:spcAft>
              <a:buClr>
                <a:schemeClr val="lt1"/>
              </a:buClr>
              <a:buSzPts val="2400"/>
              <a:buFont typeface="Gill Sans"/>
              <a:buNone/>
            </a:pPr>
            <a:r>
              <a:rPr lang="en" sz="2400" b="0" dirty="0">
                <a:solidFill>
                  <a:schemeClr val="lt1"/>
                </a:solidFill>
                <a:latin typeface="Georgia" panose="02040502050405020303" pitchFamily="18" charset="0"/>
                <a:ea typeface="Verdana"/>
                <a:cs typeface="Verdana"/>
                <a:sym typeface="Verdana"/>
              </a:rPr>
              <a:t>Seed Potato - Starting  Kit</a:t>
            </a:r>
            <a:endParaRPr dirty="0">
              <a:latin typeface="Georgia" panose="02040502050405020303" pitchFamily="18" charset="0"/>
              <a:ea typeface="Verdana"/>
              <a:cs typeface="Verdana"/>
              <a:sym typeface="Verdana"/>
            </a:endParaRPr>
          </a:p>
        </p:txBody>
      </p:sp>
      <p:pic>
        <p:nvPicPr>
          <p:cNvPr id="6" name="Picture 5" descr="A group of plants in bags&#10;&#10;Description automatically generated">
            <a:extLst>
              <a:ext uri="{FF2B5EF4-FFF2-40B4-BE49-F238E27FC236}">
                <a16:creationId xmlns:a16="http://schemas.microsoft.com/office/drawing/2014/main" id="{6590BDBC-303C-B00A-2AC4-DD6F8B18BDCD}"/>
              </a:ext>
            </a:extLst>
          </p:cNvPr>
          <p:cNvPicPr>
            <a:picLocks noChangeAspect="1"/>
          </p:cNvPicPr>
          <p:nvPr/>
        </p:nvPicPr>
        <p:blipFill>
          <a:blip r:embed="rId3"/>
          <a:stretch>
            <a:fillRect/>
          </a:stretch>
        </p:blipFill>
        <p:spPr>
          <a:xfrm>
            <a:off x="3944941" y="1158604"/>
            <a:ext cx="2469160" cy="2400299"/>
          </a:xfrm>
          <a:prstGeom prst="rect">
            <a:avLst/>
          </a:prstGeom>
        </p:spPr>
      </p:pic>
      <p:pic>
        <p:nvPicPr>
          <p:cNvPr id="3" name="Picture 2" descr="A pile of potatoes and potatoes&#10;&#10;Description automatically generated">
            <a:extLst>
              <a:ext uri="{FF2B5EF4-FFF2-40B4-BE49-F238E27FC236}">
                <a16:creationId xmlns:a16="http://schemas.microsoft.com/office/drawing/2014/main" id="{0248BDA1-7340-DFD4-2B3E-8AF2CC2E5F3F}"/>
              </a:ext>
            </a:extLst>
          </p:cNvPr>
          <p:cNvPicPr>
            <a:picLocks noChangeAspect="1"/>
          </p:cNvPicPr>
          <p:nvPr/>
        </p:nvPicPr>
        <p:blipFill>
          <a:blip r:embed="rId4"/>
          <a:stretch>
            <a:fillRect/>
          </a:stretch>
        </p:blipFill>
        <p:spPr>
          <a:xfrm>
            <a:off x="5920630" y="2649760"/>
            <a:ext cx="2170910" cy="1609468"/>
          </a:xfrm>
          <a:prstGeom prst="rect">
            <a:avLst/>
          </a:prstGeom>
        </p:spPr>
      </p:pic>
    </p:spTree>
    <p:extLst>
      <p:ext uri="{BB962C8B-B14F-4D97-AF65-F5344CB8AC3E}">
        <p14:creationId xmlns:p14="http://schemas.microsoft.com/office/powerpoint/2010/main" val="358209243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radientRiseVTI">
  <a:themeElements>
    <a:clrScheme name="GradientRise">
      <a:dk1>
        <a:srgbClr val="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704</TotalTime>
  <Words>904</Words>
  <Application>Microsoft Macintosh PowerPoint</Application>
  <PresentationFormat>On-screen Show (16:9)</PresentationFormat>
  <Paragraphs>73</Paragraphs>
  <Slides>12</Slides>
  <Notes>12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12</vt:i4>
      </vt:variant>
    </vt:vector>
  </HeadingPairs>
  <TitlesOfParts>
    <vt:vector size="23" baseType="lpstr">
      <vt:lpstr>Helvetica</vt:lpstr>
      <vt:lpstr>Georgia</vt:lpstr>
      <vt:lpstr>Calibri</vt:lpstr>
      <vt:lpstr>franklin-gothic-urw</vt:lpstr>
      <vt:lpstr>Verdana</vt:lpstr>
      <vt:lpstr>Aptos</vt:lpstr>
      <vt:lpstr>Arial</vt:lpstr>
      <vt:lpstr>Gill Sans</vt:lpstr>
      <vt:lpstr>Simple Light</vt:lpstr>
      <vt:lpstr>GradientRiseVTI</vt:lpstr>
      <vt:lpstr>Office Theme</vt:lpstr>
      <vt:lpstr>Grow This! </vt:lpstr>
      <vt:lpstr>Year 6 Flyer – Send people here: https://www.foodhero.org/growthis  </vt:lpstr>
      <vt:lpstr>Grow This! Background</vt:lpstr>
      <vt:lpstr>Grow This! Background</vt:lpstr>
      <vt:lpstr>What’s New for Grow This! 2025? </vt:lpstr>
      <vt:lpstr>Household Kit</vt:lpstr>
      <vt:lpstr>Classroom Seed-Starting  Kit</vt:lpstr>
      <vt:lpstr>PowerPoint Presentation</vt:lpstr>
      <vt:lpstr>Seed Potato - Starting  Kit</vt:lpstr>
      <vt:lpstr>Follow Along!</vt:lpstr>
      <vt:lpstr>Please share flyer on Grow This! webpage:</vt:lpstr>
      <vt:lpstr>  What questions do you have?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 THIS! </dc:title>
  <cp:lastModifiedBy>Mouzong, Christine</cp:lastModifiedBy>
  <cp:revision>52</cp:revision>
  <dcterms:modified xsi:type="dcterms:W3CDTF">2025-01-27T22:30:21Z</dcterms:modified>
</cp:coreProperties>
</file>