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8" r:id="rId2"/>
    <p:sldId id="303" r:id="rId3"/>
    <p:sldId id="298" r:id="rId4"/>
    <p:sldId id="304" r:id="rId5"/>
    <p:sldId id="305" r:id="rId6"/>
    <p:sldId id="306" r:id="rId7"/>
    <p:sldId id="307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F09"/>
    <a:srgbClr val="003B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76821" autoAdjust="0"/>
  </p:normalViewPr>
  <p:slideViewPr>
    <p:cSldViewPr snapToGrid="0">
      <p:cViewPr varScale="1">
        <p:scale>
          <a:sx n="89" d="100"/>
          <a:sy n="89" d="100"/>
        </p:scale>
        <p:origin x="14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34360-EABB-40CC-87E8-44F32CA9DC3B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4423F-2F0B-444E-8344-2A7E6A8CD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9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A39D37-EB39-9B49-85DF-DD837FDB43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535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4423F-2F0B-444E-8344-2A7E6A8CD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74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4423F-2F0B-444E-8344-2A7E6A8CD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56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9649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640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87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098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7130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353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1804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9444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80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0539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453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5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211info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aporegon.org/" TargetMode="External"/><Relationship Id="rId4" Type="http://schemas.openxmlformats.org/officeDocument/2006/relationships/hyperlink" Target="http://www.oregonfoodfinder.org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-62631"/>
            <a:ext cx="12192000" cy="6920631"/>
          </a:xfrm>
          <a:prstGeom prst="rect">
            <a:avLst/>
          </a:prstGeom>
          <a:solidFill>
            <a:srgbClr val="D73F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Stratum2 Medium" panose="020B0506030000020004" pitchFamily="34" charset="0"/>
              </a:rPr>
              <a:t>SNAP Policy Update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318" y="5294061"/>
            <a:ext cx="3254962" cy="10401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25003" y="317939"/>
            <a:ext cx="4213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ievit Offc" panose="020B0504030101020102" pitchFamily="34" charset="0"/>
                <a:ea typeface="+mn-ea"/>
                <a:cs typeface="+mn-cs"/>
              </a:rPr>
              <a:t>OSU EXTENSION SERVICE</a:t>
            </a:r>
          </a:p>
        </p:txBody>
      </p:sp>
    </p:spTree>
    <p:extLst>
      <p:ext uri="{BB962C8B-B14F-4D97-AF65-F5344CB8AC3E}">
        <p14:creationId xmlns:p14="http://schemas.microsoft.com/office/powerpoint/2010/main" val="76300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B617F-5C51-E014-8C71-3879D6E0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of SNAP Emergency Allotments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95FCB-FE37-3275-C0B8-3291E5D7F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For two years, ODHS has issued emergency food benefits to hundreds of thousands of households receiving SNAP on their EBT cards.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Feb. is the last month of emergency food benefits. In March and every month after March, individuals who receive SNAP will receive their regular benefit only.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Without these emergency food benefits, some residents in Oregon may experience hardship and struggle to meet their basic needs.</a:t>
            </a:r>
          </a:p>
        </p:txBody>
      </p:sp>
    </p:spTree>
    <p:extLst>
      <p:ext uri="{BB962C8B-B14F-4D97-AF65-F5344CB8AC3E}">
        <p14:creationId xmlns:p14="http://schemas.microsoft.com/office/powerpoint/2010/main" val="2514440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 include: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654798-950D-834A-DEA8-AF6A3FE67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211 Info: Dial 2-1-1 or visit </a:t>
            </a:r>
            <a:r>
              <a:rPr lang="en-US" dirty="0">
                <a:hlinkClick r:id="rId3"/>
              </a:rPr>
              <a:t>www.211info.org/</a:t>
            </a:r>
            <a:endParaRPr lang="en-US" dirty="0"/>
          </a:p>
          <a:p>
            <a:r>
              <a:rPr lang="en-US" dirty="0"/>
              <a:t>Oregon Food Bank’s </a:t>
            </a:r>
            <a:r>
              <a:rPr lang="en-US" dirty="0">
                <a:hlinkClick r:id="rId4"/>
              </a:rPr>
              <a:t>www.oregonfoodfinder.org/</a:t>
            </a:r>
            <a:endParaRPr lang="en-US" dirty="0"/>
          </a:p>
          <a:p>
            <a:r>
              <a:rPr lang="en-US" dirty="0"/>
              <a:t>Community Action Agencies in your area: </a:t>
            </a:r>
            <a:r>
              <a:rPr lang="en-US" dirty="0">
                <a:hlinkClick r:id="rId5"/>
              </a:rPr>
              <a:t>www.caporegon.org/</a:t>
            </a:r>
            <a:endParaRPr lang="en-US" dirty="0"/>
          </a:p>
          <a:p>
            <a:r>
              <a:rPr lang="en-US" dirty="0"/>
              <a:t>Your local food bank or pantry</a:t>
            </a:r>
            <a:endParaRPr lang="en-US" sz="2400" b="1" dirty="0">
              <a:solidFill>
                <a:srgbClr val="D73F09"/>
              </a:solidFill>
            </a:endParaRPr>
          </a:p>
          <a:p>
            <a:r>
              <a:rPr lang="en-US" dirty="0"/>
              <a:t>Aging and Disability Resource Connection of Oregon (ADRC): Dial 1-855- 673-2372 or visit www.adrcoforegon.org/</a:t>
            </a:r>
          </a:p>
        </p:txBody>
      </p:sp>
    </p:spTree>
    <p:extLst>
      <p:ext uri="{BB962C8B-B14F-4D97-AF65-F5344CB8AC3E}">
        <p14:creationId xmlns:p14="http://schemas.microsoft.com/office/powerpoint/2010/main" val="133365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state/federal programs include: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654798-950D-834A-DEA8-AF6A3FE67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Low Income Home Energy Assistance Program (LIHEAP) Visit EnergyHelp.us or call 1-866-674-6327 </a:t>
            </a:r>
          </a:p>
          <a:p>
            <a:r>
              <a:rPr lang="en-US" dirty="0"/>
              <a:t>Additional utility bill assistance provided by Oregon Housing and Community Services (OHCS) through local agencies</a:t>
            </a:r>
          </a:p>
          <a:p>
            <a:r>
              <a:rPr lang="en-US" dirty="0"/>
              <a:t>Affordable Connectivity Program offers at least a $30 monthly discount on internet service for qualifying households. Visit GetInternet.gov or call 1-877-384- 2575. </a:t>
            </a:r>
          </a:p>
          <a:p>
            <a:r>
              <a:rPr lang="en-US" dirty="0"/>
              <a:t>Rental and housing assistance through OHCS website https://www.oregon.gov/ohcs/housing-assistance/Pages/housing-assistance.aspx</a:t>
            </a:r>
          </a:p>
        </p:txBody>
      </p:sp>
    </p:spTree>
    <p:extLst>
      <p:ext uri="{BB962C8B-B14F-4D97-AF65-F5344CB8AC3E}">
        <p14:creationId xmlns:p14="http://schemas.microsoft.com/office/powerpoint/2010/main" val="1435772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B617F-5C51-E014-8C71-3879D6E0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SNAP Priorities for FY 2024: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95FCB-FE37-3275-C0B8-3291E5D7F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Older Americans</a:t>
            </a:r>
          </a:p>
          <a:p>
            <a:r>
              <a:rPr lang="en-US" sz="3200" dirty="0"/>
              <a:t>Veterans</a:t>
            </a:r>
          </a:p>
          <a:p>
            <a:r>
              <a:rPr lang="en-US" sz="3200" dirty="0"/>
              <a:t>Immigrant and Mixed Status Households and Other Underserved Communities</a:t>
            </a:r>
          </a:p>
          <a:p>
            <a:r>
              <a:rPr lang="en-US" sz="3200" dirty="0"/>
              <a:t>Students of Higher Education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829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B617F-5C51-E014-8C71-3879D6E0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OSU SNAP Outreach: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95FCB-FE37-3275-C0B8-3291E5D7F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Linn-Benton counties</a:t>
            </a:r>
          </a:p>
          <a:p>
            <a:r>
              <a:rPr lang="en-US" sz="3200" dirty="0"/>
              <a:t>Polk-Yamhill counties</a:t>
            </a:r>
          </a:p>
          <a:p>
            <a:r>
              <a:rPr lang="en-US" sz="3200" dirty="0"/>
              <a:t>Columbia county</a:t>
            </a:r>
          </a:p>
          <a:p>
            <a:r>
              <a:rPr lang="en-US" sz="3200" dirty="0"/>
              <a:t>Basic Needs Center (for students)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B617F-5C51-E014-8C71-3879D6E0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Pandemic EBT: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95FCB-FE37-3275-C0B8-3291E5D7F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New EBT card sent in April based on June-August 2022 eligibility</a:t>
            </a:r>
          </a:p>
          <a:p>
            <a:r>
              <a:rPr lang="en-US" sz="3200" dirty="0"/>
              <a:t>Provides benefits to children who were eligible to receive free or reduced-price school meals or attended a CEP school </a:t>
            </a:r>
          </a:p>
          <a:p>
            <a:r>
              <a:rPr lang="en-US" sz="3200" dirty="0"/>
              <a:t>Benefit for children under 6 who received SNAP during the summer</a:t>
            </a:r>
          </a:p>
          <a:p>
            <a:r>
              <a:rPr lang="en-US" sz="3200" dirty="0"/>
              <a:t>$391 per child</a:t>
            </a:r>
          </a:p>
          <a:p>
            <a:r>
              <a:rPr lang="en-US" sz="3200" dirty="0"/>
              <a:t>Estimated that 434,000 children will be reached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85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73F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088" y="395947"/>
            <a:ext cx="10019823" cy="3749675"/>
          </a:xfrm>
        </p:spPr>
        <p:txBody>
          <a:bodyPr/>
          <a:lstStyle/>
          <a:p>
            <a:br>
              <a:rPr lang="en-US" dirty="0">
                <a:solidFill>
                  <a:srgbClr val="003B5C"/>
                </a:solidFill>
                <a:latin typeface="Stratum2 Medium" panose="020B0506030000020004" pitchFamily="34" charset="0"/>
              </a:rPr>
            </a:br>
            <a:br>
              <a:rPr lang="en-US" dirty="0">
                <a:solidFill>
                  <a:schemeClr val="bg1"/>
                </a:solidFill>
                <a:latin typeface="Stratum2 Medium" panose="020B0506030000020004" pitchFamily="34" charset="0"/>
              </a:rPr>
            </a:br>
            <a:r>
              <a:rPr lang="en-US" sz="6000" dirty="0">
                <a:solidFill>
                  <a:schemeClr val="bg1"/>
                </a:solidFill>
              </a:rPr>
              <a:t>What questions do you have?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584" y="5081451"/>
            <a:ext cx="4154719" cy="1285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586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10005</TotalTime>
  <Words>347</Words>
  <Application>Microsoft Office PowerPoint</Application>
  <PresentationFormat>Widescreen</PresentationFormat>
  <Paragraphs>39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Georgia</vt:lpstr>
      <vt:lpstr>Kievit Offc</vt:lpstr>
      <vt:lpstr>Stratum2 Medium</vt:lpstr>
      <vt:lpstr>Verdana</vt:lpstr>
      <vt:lpstr>Office Theme</vt:lpstr>
      <vt:lpstr>SNAP Policy Update</vt:lpstr>
      <vt:lpstr>End of SNAP Emergency Allotments</vt:lpstr>
      <vt:lpstr>Other resources include:</vt:lpstr>
      <vt:lpstr>Other state/federal programs include:</vt:lpstr>
      <vt:lpstr>SNAP Priorities for FY 2024:</vt:lpstr>
      <vt:lpstr>OSU SNAP Outreach:</vt:lpstr>
      <vt:lpstr>Pandemic EBT:</vt:lpstr>
      <vt:lpstr>  What questions do you have?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Extension Marketing Tools &amp; Resources</dc:title>
  <dc:creator>Murphy, Ann Marie</dc:creator>
  <cp:lastModifiedBy>Russell, Stephanie Alice</cp:lastModifiedBy>
  <cp:revision>60</cp:revision>
  <dcterms:created xsi:type="dcterms:W3CDTF">2020-04-06T15:59:07Z</dcterms:created>
  <dcterms:modified xsi:type="dcterms:W3CDTF">2023-02-27T17:00:59Z</dcterms:modified>
</cp:coreProperties>
</file>