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738" r:id="rId4"/>
  </p:sldMasterIdLst>
  <p:notesMasterIdLst>
    <p:notesMasterId r:id="rId8"/>
  </p:notesMasterIdLst>
  <p:handoutMasterIdLst>
    <p:handoutMasterId r:id="rId9"/>
  </p:handoutMasterIdLst>
  <p:sldIdLst>
    <p:sldId id="297" r:id="rId5"/>
    <p:sldId id="302" r:id="rId6"/>
    <p:sldId id="303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91F1921-E511-7BB1-F277-5DCAAE304EC7}" name="Cynthia Perry" initials="CP" userId="S::perryci@ohsu.edu::d4b8cfa3-c84c-45ac-8c23-5cacf14c7f9c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429200"/>
    <a:srgbClr val="88A339"/>
    <a:srgbClr val="002060"/>
    <a:srgbClr val="128093"/>
    <a:srgbClr val="FF6600"/>
    <a:srgbClr val="59CCC6"/>
    <a:srgbClr val="96BE1D"/>
    <a:srgbClr val="CC6600"/>
    <a:srgbClr val="4CA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3883" autoAdjust="0"/>
  </p:normalViewPr>
  <p:slideViewPr>
    <p:cSldViewPr snapToGrid="0">
      <p:cViewPr varScale="1">
        <p:scale>
          <a:sx n="116" d="100"/>
          <a:sy n="116" d="100"/>
        </p:scale>
        <p:origin x="3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60" d="100"/>
          <a:sy n="60" d="100"/>
        </p:scale>
        <p:origin x="3187" y="3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104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9CB4F3C-75A8-4BB8-A18E-B730DDD68B5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AE10D8-98A5-4E68-A41F-7AA79FF6968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5764CF-3664-45D0-9B27-4222DB1A6BA7}" type="datetimeFigureOut">
              <a:rPr lang="en-US" smtClean="0"/>
              <a:t>1/20/2023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7EF411-0DAB-4BCE-94A8-E903E205493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11237F-7CCA-4423-B624-29C06FF2E74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8CD4AB-B9A2-4248-B31F-8EBC71546D8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779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F7E720-7243-402E-A0D4-CE3189C951A5}" type="datetimeFigureOut">
              <a:rPr lang="en-US" noProof="0" smtClean="0"/>
              <a:t>1/20/2023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BE9C73-6CDE-45E2-97F8-E3C5308FA232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76349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Image: creative commons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BE9C73-6CDE-45E2-97F8-E3C5308FA23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18805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Image: creative commons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BE9C73-6CDE-45E2-97F8-E3C5308FA23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9470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Image: creative commons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BE9C73-6CDE-45E2-97F8-E3C5308FA23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503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96DC7ED-5DB7-445B-AE85-0739AFCB0CF3}"/>
              </a:ext>
            </a:extLst>
          </p:cNvPr>
          <p:cNvSpPr/>
          <p:nvPr userDrawn="1"/>
        </p:nvSpPr>
        <p:spPr>
          <a:xfrm>
            <a:off x="0" y="0"/>
            <a:ext cx="540774" cy="6858000"/>
          </a:xfrm>
          <a:prstGeom prst="rect">
            <a:avLst/>
          </a:prstGeom>
          <a:solidFill>
            <a:srgbClr val="429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019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53EA782-08F9-4E7D-B760-DE093E96E935}"/>
              </a:ext>
            </a:extLst>
          </p:cNvPr>
          <p:cNvSpPr/>
          <p:nvPr userDrawn="1"/>
        </p:nvSpPr>
        <p:spPr>
          <a:xfrm>
            <a:off x="0" y="0"/>
            <a:ext cx="540774" cy="6858000"/>
          </a:xfrm>
          <a:prstGeom prst="rect">
            <a:avLst/>
          </a:prstGeom>
          <a:solidFill>
            <a:srgbClr val="4CA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424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quoteinspector.com/images/investing/target-price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54C615E9-67E7-404D-B9A3-5A017AE03D2F}"/>
              </a:ext>
            </a:extLst>
          </p:cNvPr>
          <p:cNvSpPr/>
          <p:nvPr/>
        </p:nvSpPr>
        <p:spPr>
          <a:xfrm>
            <a:off x="962247" y="410343"/>
            <a:ext cx="981037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srgbClr val="429200"/>
                </a:solidFill>
                <a:latin typeface="Arial Rounded MT Bold" panose="020F0704030504030204" pitchFamily="34" charset="0"/>
              </a:rPr>
              <a:t>Rural Libraries and Walking Project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29212AF-FD05-492B-AD03-1901790AD0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2247" y="1872833"/>
            <a:ext cx="6601431" cy="4185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lvl="0" indent="-457200" eaLnBrk="0" fontAlgn="base" hangingPunct="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Funded by the National Institutes of Health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Four-year grant awarded to School of Nursing at Oregon Health &amp; Science University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Actual walking program: two years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 rural Oregon libraries enrolled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Libraries assigned two groups: walking only, and walking plus civic engagement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altLang="en-US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AE371AD-F68B-4450-AE40-00FE4EBB7590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30074" y="2134890"/>
            <a:ext cx="1974804" cy="131653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4E62580-8AD6-4266-B76F-69BD14CE425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96739" y="3965713"/>
            <a:ext cx="1708139" cy="1502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5229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54C615E9-67E7-404D-B9A3-5A017AE03D2F}"/>
              </a:ext>
            </a:extLst>
          </p:cNvPr>
          <p:cNvSpPr/>
          <p:nvPr/>
        </p:nvSpPr>
        <p:spPr>
          <a:xfrm>
            <a:off x="1081517" y="459883"/>
            <a:ext cx="534210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srgbClr val="429200"/>
                </a:solidFill>
                <a:latin typeface="Arial Rounded MT Bold" panose="020F0704030504030204" pitchFamily="34" charset="0"/>
              </a:rPr>
              <a:t>Goals of the study: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29212AF-FD05-492B-AD03-1901790AD0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647" y="2079608"/>
            <a:ext cx="5726788" cy="3354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lvl="0" indent="-457200" eaLnBrk="0" fontAlgn="base" hangingPunct="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Increase the capacity of rural libraries to deliver evidence-based health promotion programs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Compare the effects of the walking-only groups with the walking-plus-civic engagement groups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Evaluate how well the program is implemented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869071F-1488-4567-9A0A-A974E1BEA8D9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7030276" y="2151820"/>
            <a:ext cx="4815509" cy="3210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935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54C615E9-67E7-404D-B9A3-5A017AE03D2F}"/>
              </a:ext>
            </a:extLst>
          </p:cNvPr>
          <p:cNvSpPr/>
          <p:nvPr/>
        </p:nvSpPr>
        <p:spPr>
          <a:xfrm>
            <a:off x="1028355" y="321660"/>
            <a:ext cx="486838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srgbClr val="429200"/>
                </a:solidFill>
                <a:latin typeface="Arial Rounded MT Bold" panose="020F0704030504030204" pitchFamily="34" charset="0"/>
              </a:rPr>
              <a:t>Enrolled libraries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94B14F2-8A3E-4BB3-A290-7A41B8456B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9349" y="1538290"/>
            <a:ext cx="7705060" cy="507994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B1008EE-3C6F-4DE0-B81E-7E3D2C2DF8B3}"/>
              </a:ext>
            </a:extLst>
          </p:cNvPr>
          <p:cNvSpPr/>
          <p:nvPr/>
        </p:nvSpPr>
        <p:spPr>
          <a:xfrm>
            <a:off x="901147" y="2897114"/>
            <a:ext cx="267694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ts val="1200"/>
              </a:spcAft>
            </a:pPr>
            <a:r>
              <a:rPr lang="en-US" altLang="en-US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Contact info</a:t>
            </a:r>
            <a:r>
              <a:rPr lang="en-US" alt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lvl="0" eaLnBrk="0" fontAlgn="base" hangingPunct="0">
              <a:spcBef>
                <a:spcPct val="0"/>
              </a:spcBef>
            </a:pPr>
            <a:r>
              <a:rPr lang="en-US" alt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Jim Winkle, MPH</a:t>
            </a:r>
          </a:p>
          <a:p>
            <a:pPr lvl="0" eaLnBrk="0" fontAlgn="base" hangingPunct="0">
              <a:spcBef>
                <a:spcPct val="0"/>
              </a:spcBef>
            </a:pPr>
            <a:r>
              <a:rPr lang="en-US" alt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Project Manager</a:t>
            </a:r>
          </a:p>
          <a:p>
            <a:pPr lvl="0" eaLnBrk="0" fontAlgn="base" hangingPunct="0">
              <a:spcBef>
                <a:spcPct val="0"/>
              </a:spcBef>
            </a:pPr>
            <a:r>
              <a:rPr lang="en-US" alt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winklej@ohsu.edu</a:t>
            </a:r>
          </a:p>
          <a:p>
            <a:pPr lvl="0" eaLnBrk="0" fontAlgn="base" hangingPunct="0">
              <a:spcBef>
                <a:spcPct val="0"/>
              </a:spcBef>
            </a:pPr>
            <a:r>
              <a:rPr lang="en-US" alt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503-720-8605</a:t>
            </a:r>
          </a:p>
        </p:txBody>
      </p:sp>
    </p:spTree>
    <p:extLst>
      <p:ext uri="{BB962C8B-B14F-4D97-AF65-F5344CB8AC3E}">
        <p14:creationId xmlns:p14="http://schemas.microsoft.com/office/powerpoint/2010/main" val="4558554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">
      <a:dk1>
        <a:srgbClr val="000000"/>
      </a:dk1>
      <a:lt1>
        <a:srgbClr val="FFFFFF"/>
      </a:lt1>
      <a:dk2>
        <a:srgbClr val="41242D"/>
      </a:dk2>
      <a:lt2>
        <a:srgbClr val="E2E2E8"/>
      </a:lt2>
      <a:accent1>
        <a:srgbClr val="A5A27D"/>
      </a:accent1>
      <a:accent2>
        <a:srgbClr val="B79A7A"/>
      </a:accent2>
      <a:accent3>
        <a:srgbClr val="C2948F"/>
      </a:accent3>
      <a:accent4>
        <a:srgbClr val="BA7F91"/>
      </a:accent4>
      <a:accent5>
        <a:srgbClr val="C390B5"/>
      </a:accent5>
      <a:accent6>
        <a:srgbClr val="B17FBA"/>
      </a:accent6>
      <a:hlink>
        <a:srgbClr val="6D71B0"/>
      </a:hlink>
      <a:folHlink>
        <a:srgbClr val="7F7F7F"/>
      </a:folHlink>
    </a:clrScheme>
    <a:fontScheme name="Savon">
      <a:maj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lassic-Corporate_Teach a Course_04_Win32_MO - v4" id="{2AE1B83A-9721-4EF8-B275-2624D019C8C0}" vid="{8CDF83C5-BCF3-42CE-9DDC-151D6253CC4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1DF0F50C6B444BBA3C983C66FF8D13" ma:contentTypeVersion="13" ma:contentTypeDescription="Create a new document." ma:contentTypeScope="" ma:versionID="2fcdf467452c1e7e2bc05c4e7e0c8717">
  <xsd:schema xmlns:xsd="http://www.w3.org/2001/XMLSchema" xmlns:xs="http://www.w3.org/2001/XMLSchema" xmlns:p="http://schemas.microsoft.com/office/2006/metadata/properties" xmlns:ns3="b84dd986-10f3-4fc5-9efe-447055a19046" xmlns:ns4="fe82fb69-3d8a-49c6-84ad-11b30f3804d7" targetNamespace="http://schemas.microsoft.com/office/2006/metadata/properties" ma:root="true" ma:fieldsID="ad5b83394454bcf47409391903b6b968" ns3:_="" ns4:_="">
    <xsd:import namespace="b84dd986-10f3-4fc5-9efe-447055a19046"/>
    <xsd:import namespace="fe82fb69-3d8a-49c6-84ad-11b30f3804d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4dd986-10f3-4fc5-9efe-447055a190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82fb69-3d8a-49c6-84ad-11b30f3804d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b84dd986-10f3-4fc5-9efe-447055a19046" xsi:nil="true"/>
  </documentManagement>
</p:properties>
</file>

<file path=customXml/itemProps1.xml><?xml version="1.0" encoding="utf-8"?>
<ds:datastoreItem xmlns:ds="http://schemas.openxmlformats.org/officeDocument/2006/customXml" ds:itemID="{41243E30-12F4-4BE3-B27D-23AB115E9D1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451E96A-74B8-4F16-9AE4-4DF48393BE9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84dd986-10f3-4fc5-9efe-447055a19046"/>
    <ds:schemaRef ds:uri="fe82fb69-3d8a-49c6-84ad-11b30f3804d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F5E4A76-0180-4CD0-B081-82F74A336136}">
  <ds:schemaRefs>
    <ds:schemaRef ds:uri="http://schemas.openxmlformats.org/package/2006/metadata/core-properties"/>
    <ds:schemaRef ds:uri="http://purl.org/dc/dcmitype/"/>
    <ds:schemaRef ds:uri="b84dd986-10f3-4fc5-9efe-447055a19046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terms/"/>
    <ds:schemaRef ds:uri="fe82fb69-3d8a-49c6-84ad-11b30f3804d7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Nature course presentation</Template>
  <TotalTime>0</TotalTime>
  <Words>117</Words>
  <Application>Microsoft Office PowerPoint</Application>
  <PresentationFormat>Widescreen</PresentationFormat>
  <Paragraphs>22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Arial Rounded MT Bold</vt:lpstr>
      <vt:lpstr>Calibri</vt:lpstr>
      <vt:lpstr>Garamond</vt:lpstr>
      <vt:lpstr>SavonVTI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Step It Up Walking Program</dc:title>
  <dc:creator/>
  <cp:lastModifiedBy/>
  <cp:revision>34</cp:revision>
  <dcterms:created xsi:type="dcterms:W3CDTF">2022-09-20T18:05:45Z</dcterms:created>
  <dcterms:modified xsi:type="dcterms:W3CDTF">2023-01-20T22:42:15Z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0x010100D81DF0F50C6B444BBA3C983C66FF8D13</vt:lpwstr>
  </property>
</Properties>
</file>