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sldIdLst>
    <p:sldId id="256" r:id="rId2"/>
    <p:sldId id="257" r:id="rId3"/>
    <p:sldId id="261" r:id="rId4"/>
    <p:sldId id="259" r:id="rId5"/>
    <p:sldId id="258" r:id="rId6"/>
    <p:sldId id="260"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6"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A96E60-D94F-4EE0-80C8-080391B583DD}"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63C32997-644A-4C01-8CB9-28660812D797}">
      <dgm:prSet custT="1"/>
      <dgm:spPr/>
      <dgm:t>
        <a:bodyPr/>
        <a:lstStyle/>
        <a:p>
          <a:r>
            <a:rPr lang="en-US" sz="3600" dirty="0"/>
            <a:t>It all starts with connections</a:t>
          </a:r>
        </a:p>
      </dgm:t>
    </dgm:pt>
    <dgm:pt modelId="{37FCD44E-BECF-40E8-A54D-EA02BDB399F0}" type="parTrans" cxnId="{B4831AD0-9CCB-4603-8835-F03D3968C52F}">
      <dgm:prSet/>
      <dgm:spPr/>
      <dgm:t>
        <a:bodyPr/>
        <a:lstStyle/>
        <a:p>
          <a:endParaRPr lang="en-US"/>
        </a:p>
      </dgm:t>
    </dgm:pt>
    <dgm:pt modelId="{F682B7DC-57B7-4519-8236-6DBED9B3FAB0}" type="sibTrans" cxnId="{B4831AD0-9CCB-4603-8835-F03D3968C52F}">
      <dgm:prSet/>
      <dgm:spPr/>
      <dgm:t>
        <a:bodyPr/>
        <a:lstStyle/>
        <a:p>
          <a:endParaRPr lang="en-US"/>
        </a:p>
      </dgm:t>
    </dgm:pt>
    <dgm:pt modelId="{D40A65CC-5F4E-445B-924F-FB7391B03618}">
      <dgm:prSet/>
      <dgm:spPr/>
      <dgm:t>
        <a:bodyPr/>
        <a:lstStyle/>
        <a:p>
          <a:r>
            <a:rPr lang="en-US" dirty="0"/>
            <a:t>The Editor of the paper had a daughter in 4-h</a:t>
          </a:r>
        </a:p>
      </dgm:t>
    </dgm:pt>
    <dgm:pt modelId="{24336BD9-889C-4FB2-B9E7-B108F4B4A72A}" type="parTrans" cxnId="{CB9FB4A3-B683-44B8-A115-3734C4F2B492}">
      <dgm:prSet/>
      <dgm:spPr/>
      <dgm:t>
        <a:bodyPr/>
        <a:lstStyle/>
        <a:p>
          <a:endParaRPr lang="en-US"/>
        </a:p>
      </dgm:t>
    </dgm:pt>
    <dgm:pt modelId="{3722D2CB-29D6-4EC1-9E42-767CADB41BC8}" type="sibTrans" cxnId="{CB9FB4A3-B683-44B8-A115-3734C4F2B492}">
      <dgm:prSet/>
      <dgm:spPr/>
      <dgm:t>
        <a:bodyPr/>
        <a:lstStyle/>
        <a:p>
          <a:endParaRPr lang="en-US"/>
        </a:p>
      </dgm:t>
    </dgm:pt>
    <dgm:pt modelId="{4048F560-8451-4614-803D-F4D3F0815FF3}">
      <dgm:prSet/>
      <dgm:spPr/>
      <dgm:t>
        <a:bodyPr/>
        <a:lstStyle/>
        <a:p>
          <a:r>
            <a:rPr lang="en-US" dirty="0"/>
            <a:t>Started as a Sunday column for the Extension Service</a:t>
          </a:r>
        </a:p>
      </dgm:t>
    </dgm:pt>
    <dgm:pt modelId="{FDAC5204-2062-41DE-B89B-D68BD81AB274}" type="parTrans" cxnId="{5B123C70-D719-4A4B-99F6-8CAA4BA8897E}">
      <dgm:prSet/>
      <dgm:spPr/>
      <dgm:t>
        <a:bodyPr/>
        <a:lstStyle/>
        <a:p>
          <a:endParaRPr lang="en-US"/>
        </a:p>
      </dgm:t>
    </dgm:pt>
    <dgm:pt modelId="{347A2E89-35FB-4C27-8892-5FABDADD7DC9}" type="sibTrans" cxnId="{5B123C70-D719-4A4B-99F6-8CAA4BA8897E}">
      <dgm:prSet/>
      <dgm:spPr/>
      <dgm:t>
        <a:bodyPr/>
        <a:lstStyle/>
        <a:p>
          <a:endParaRPr lang="en-US"/>
        </a:p>
      </dgm:t>
    </dgm:pt>
    <dgm:pt modelId="{5F25987A-05CA-45AA-9722-245F0B5A4318}">
      <dgm:prSet/>
      <dgm:spPr/>
      <dgm:t>
        <a:bodyPr/>
        <a:lstStyle/>
        <a:p>
          <a:r>
            <a:rPr lang="en-US"/>
            <a:t>Changed for FCH into a Tasty Tuesday column that included recipes and picture with each article</a:t>
          </a:r>
        </a:p>
      </dgm:t>
    </dgm:pt>
    <dgm:pt modelId="{2624B773-06C0-4F6B-A19D-7BD1AA73F499}" type="parTrans" cxnId="{3BC1F3C6-2E49-4AC4-AADA-D709D24C807F}">
      <dgm:prSet/>
      <dgm:spPr/>
      <dgm:t>
        <a:bodyPr/>
        <a:lstStyle/>
        <a:p>
          <a:endParaRPr lang="en-US"/>
        </a:p>
      </dgm:t>
    </dgm:pt>
    <dgm:pt modelId="{2FB8A02A-89CF-460C-ABFA-955903893D2C}" type="sibTrans" cxnId="{3BC1F3C6-2E49-4AC4-AADA-D709D24C807F}">
      <dgm:prSet/>
      <dgm:spPr/>
      <dgm:t>
        <a:bodyPr/>
        <a:lstStyle/>
        <a:p>
          <a:endParaRPr lang="en-US"/>
        </a:p>
      </dgm:t>
    </dgm:pt>
    <dgm:pt modelId="{17EB7FD7-5FC6-432B-9572-9F29C5E86790}" type="pres">
      <dgm:prSet presAssocID="{9EA96E60-D94F-4EE0-80C8-080391B583DD}" presName="outerComposite" presStyleCnt="0">
        <dgm:presLayoutVars>
          <dgm:chMax val="5"/>
          <dgm:dir/>
          <dgm:resizeHandles val="exact"/>
        </dgm:presLayoutVars>
      </dgm:prSet>
      <dgm:spPr/>
    </dgm:pt>
    <dgm:pt modelId="{66F8E707-0AB8-414C-A4BD-0195B0806471}" type="pres">
      <dgm:prSet presAssocID="{9EA96E60-D94F-4EE0-80C8-080391B583DD}" presName="dummyMaxCanvas" presStyleCnt="0">
        <dgm:presLayoutVars/>
      </dgm:prSet>
      <dgm:spPr/>
    </dgm:pt>
    <dgm:pt modelId="{5216A251-4F59-4DAF-A116-8D6411DAB0BD}" type="pres">
      <dgm:prSet presAssocID="{9EA96E60-D94F-4EE0-80C8-080391B583DD}" presName="FourNodes_1" presStyleLbl="node1" presStyleIdx="0" presStyleCnt="4">
        <dgm:presLayoutVars>
          <dgm:bulletEnabled val="1"/>
        </dgm:presLayoutVars>
      </dgm:prSet>
      <dgm:spPr/>
    </dgm:pt>
    <dgm:pt modelId="{988C6AF6-07EA-41BC-8178-FBFA2CFD9668}" type="pres">
      <dgm:prSet presAssocID="{9EA96E60-D94F-4EE0-80C8-080391B583DD}" presName="FourNodes_2" presStyleLbl="node1" presStyleIdx="1" presStyleCnt="4">
        <dgm:presLayoutVars>
          <dgm:bulletEnabled val="1"/>
        </dgm:presLayoutVars>
      </dgm:prSet>
      <dgm:spPr/>
    </dgm:pt>
    <dgm:pt modelId="{976C9DCD-5853-47E7-99D6-F10C8DA48E4D}" type="pres">
      <dgm:prSet presAssocID="{9EA96E60-D94F-4EE0-80C8-080391B583DD}" presName="FourNodes_3" presStyleLbl="node1" presStyleIdx="2" presStyleCnt="4">
        <dgm:presLayoutVars>
          <dgm:bulletEnabled val="1"/>
        </dgm:presLayoutVars>
      </dgm:prSet>
      <dgm:spPr/>
    </dgm:pt>
    <dgm:pt modelId="{64C6A9A8-F6BA-460D-9CC1-B70401D727EB}" type="pres">
      <dgm:prSet presAssocID="{9EA96E60-D94F-4EE0-80C8-080391B583DD}" presName="FourNodes_4" presStyleLbl="node1" presStyleIdx="3" presStyleCnt="4">
        <dgm:presLayoutVars>
          <dgm:bulletEnabled val="1"/>
        </dgm:presLayoutVars>
      </dgm:prSet>
      <dgm:spPr/>
    </dgm:pt>
    <dgm:pt modelId="{0907BAC5-5181-4F9F-9E5D-8ACB45DF1E76}" type="pres">
      <dgm:prSet presAssocID="{9EA96E60-D94F-4EE0-80C8-080391B583DD}" presName="FourConn_1-2" presStyleLbl="fgAccFollowNode1" presStyleIdx="0" presStyleCnt="3">
        <dgm:presLayoutVars>
          <dgm:bulletEnabled val="1"/>
        </dgm:presLayoutVars>
      </dgm:prSet>
      <dgm:spPr/>
    </dgm:pt>
    <dgm:pt modelId="{EE2A52FD-267C-48E6-882F-7DFFFCC3A861}" type="pres">
      <dgm:prSet presAssocID="{9EA96E60-D94F-4EE0-80C8-080391B583DD}" presName="FourConn_2-3" presStyleLbl="fgAccFollowNode1" presStyleIdx="1" presStyleCnt="3">
        <dgm:presLayoutVars>
          <dgm:bulletEnabled val="1"/>
        </dgm:presLayoutVars>
      </dgm:prSet>
      <dgm:spPr/>
    </dgm:pt>
    <dgm:pt modelId="{A2BA021C-E453-47F1-9D8B-14BD200E349D}" type="pres">
      <dgm:prSet presAssocID="{9EA96E60-D94F-4EE0-80C8-080391B583DD}" presName="FourConn_3-4" presStyleLbl="fgAccFollowNode1" presStyleIdx="2" presStyleCnt="3">
        <dgm:presLayoutVars>
          <dgm:bulletEnabled val="1"/>
        </dgm:presLayoutVars>
      </dgm:prSet>
      <dgm:spPr/>
    </dgm:pt>
    <dgm:pt modelId="{0A0EC015-FB80-4FE4-BE66-9556AE0FCB3F}" type="pres">
      <dgm:prSet presAssocID="{9EA96E60-D94F-4EE0-80C8-080391B583DD}" presName="FourNodes_1_text" presStyleLbl="node1" presStyleIdx="3" presStyleCnt="4">
        <dgm:presLayoutVars>
          <dgm:bulletEnabled val="1"/>
        </dgm:presLayoutVars>
      </dgm:prSet>
      <dgm:spPr/>
    </dgm:pt>
    <dgm:pt modelId="{89A7AFCF-E0F2-460A-AA94-BB732B20A4A1}" type="pres">
      <dgm:prSet presAssocID="{9EA96E60-D94F-4EE0-80C8-080391B583DD}" presName="FourNodes_2_text" presStyleLbl="node1" presStyleIdx="3" presStyleCnt="4">
        <dgm:presLayoutVars>
          <dgm:bulletEnabled val="1"/>
        </dgm:presLayoutVars>
      </dgm:prSet>
      <dgm:spPr/>
    </dgm:pt>
    <dgm:pt modelId="{E1E99A47-6D5D-4834-8739-9CB77B9E0DE5}" type="pres">
      <dgm:prSet presAssocID="{9EA96E60-D94F-4EE0-80C8-080391B583DD}" presName="FourNodes_3_text" presStyleLbl="node1" presStyleIdx="3" presStyleCnt="4">
        <dgm:presLayoutVars>
          <dgm:bulletEnabled val="1"/>
        </dgm:presLayoutVars>
      </dgm:prSet>
      <dgm:spPr/>
    </dgm:pt>
    <dgm:pt modelId="{9B667FF8-EE25-4547-80AA-548D15F46B70}" type="pres">
      <dgm:prSet presAssocID="{9EA96E60-D94F-4EE0-80C8-080391B583DD}" presName="FourNodes_4_text" presStyleLbl="node1" presStyleIdx="3" presStyleCnt="4">
        <dgm:presLayoutVars>
          <dgm:bulletEnabled val="1"/>
        </dgm:presLayoutVars>
      </dgm:prSet>
      <dgm:spPr/>
    </dgm:pt>
  </dgm:ptLst>
  <dgm:cxnLst>
    <dgm:cxn modelId="{D13CCF05-7BB1-445D-A55B-2EFD661E0183}" type="presOf" srcId="{D40A65CC-5F4E-445B-924F-FB7391B03618}" destId="{988C6AF6-07EA-41BC-8178-FBFA2CFD9668}" srcOrd="0" destOrd="0" presId="urn:microsoft.com/office/officeart/2005/8/layout/vProcess5"/>
    <dgm:cxn modelId="{7A2E5308-0159-4C56-9452-37E4B9BE84D2}" type="presOf" srcId="{3722D2CB-29D6-4EC1-9E42-767CADB41BC8}" destId="{EE2A52FD-267C-48E6-882F-7DFFFCC3A861}" srcOrd="0" destOrd="0" presId="urn:microsoft.com/office/officeart/2005/8/layout/vProcess5"/>
    <dgm:cxn modelId="{2B9D3914-24A6-4FBC-B132-C7E88B304E8C}" type="presOf" srcId="{63C32997-644A-4C01-8CB9-28660812D797}" destId="{0A0EC015-FB80-4FE4-BE66-9556AE0FCB3F}" srcOrd="1" destOrd="0" presId="urn:microsoft.com/office/officeart/2005/8/layout/vProcess5"/>
    <dgm:cxn modelId="{D83F0928-AE3F-4000-BAEE-951899A8D732}" type="presOf" srcId="{9EA96E60-D94F-4EE0-80C8-080391B583DD}" destId="{17EB7FD7-5FC6-432B-9572-9F29C5E86790}" srcOrd="0" destOrd="0" presId="urn:microsoft.com/office/officeart/2005/8/layout/vProcess5"/>
    <dgm:cxn modelId="{F0297C2C-8ECA-422E-ACE4-607AF19AE3D7}" type="presOf" srcId="{5F25987A-05CA-45AA-9722-245F0B5A4318}" destId="{9B667FF8-EE25-4547-80AA-548D15F46B70}" srcOrd="1" destOrd="0" presId="urn:microsoft.com/office/officeart/2005/8/layout/vProcess5"/>
    <dgm:cxn modelId="{B980645C-C548-46F3-8140-4CD298977B1E}" type="presOf" srcId="{63C32997-644A-4C01-8CB9-28660812D797}" destId="{5216A251-4F59-4DAF-A116-8D6411DAB0BD}" srcOrd="0" destOrd="0" presId="urn:microsoft.com/office/officeart/2005/8/layout/vProcess5"/>
    <dgm:cxn modelId="{41B47C5F-0976-44D7-A64D-267881E22637}" type="presOf" srcId="{F682B7DC-57B7-4519-8236-6DBED9B3FAB0}" destId="{0907BAC5-5181-4F9F-9E5D-8ACB45DF1E76}" srcOrd="0" destOrd="0" presId="urn:microsoft.com/office/officeart/2005/8/layout/vProcess5"/>
    <dgm:cxn modelId="{44CEDA49-3F5E-44A7-A083-6337C98782CA}" type="presOf" srcId="{5F25987A-05CA-45AA-9722-245F0B5A4318}" destId="{64C6A9A8-F6BA-460D-9CC1-B70401D727EB}" srcOrd="0" destOrd="0" presId="urn:microsoft.com/office/officeart/2005/8/layout/vProcess5"/>
    <dgm:cxn modelId="{5B123C70-D719-4A4B-99F6-8CAA4BA8897E}" srcId="{9EA96E60-D94F-4EE0-80C8-080391B583DD}" destId="{4048F560-8451-4614-803D-F4D3F0815FF3}" srcOrd="2" destOrd="0" parTransId="{FDAC5204-2062-41DE-B89B-D68BD81AB274}" sibTransId="{347A2E89-35FB-4C27-8892-5FABDADD7DC9}"/>
    <dgm:cxn modelId="{80FE5F79-16BD-4B1B-B0C7-B5C1C7AD9B71}" type="presOf" srcId="{4048F560-8451-4614-803D-F4D3F0815FF3}" destId="{976C9DCD-5853-47E7-99D6-F10C8DA48E4D}" srcOrd="0" destOrd="0" presId="urn:microsoft.com/office/officeart/2005/8/layout/vProcess5"/>
    <dgm:cxn modelId="{3A010B8C-2403-475F-AD7C-DC040DCA0936}" type="presOf" srcId="{D40A65CC-5F4E-445B-924F-FB7391B03618}" destId="{89A7AFCF-E0F2-460A-AA94-BB732B20A4A1}" srcOrd="1" destOrd="0" presId="urn:microsoft.com/office/officeart/2005/8/layout/vProcess5"/>
    <dgm:cxn modelId="{CB9FB4A3-B683-44B8-A115-3734C4F2B492}" srcId="{9EA96E60-D94F-4EE0-80C8-080391B583DD}" destId="{D40A65CC-5F4E-445B-924F-FB7391B03618}" srcOrd="1" destOrd="0" parTransId="{24336BD9-889C-4FB2-B9E7-B108F4B4A72A}" sibTransId="{3722D2CB-29D6-4EC1-9E42-767CADB41BC8}"/>
    <dgm:cxn modelId="{3CE182AE-7904-41C9-B2EF-5997D6D41F90}" type="presOf" srcId="{4048F560-8451-4614-803D-F4D3F0815FF3}" destId="{E1E99A47-6D5D-4834-8739-9CB77B9E0DE5}" srcOrd="1" destOrd="0" presId="urn:microsoft.com/office/officeart/2005/8/layout/vProcess5"/>
    <dgm:cxn modelId="{3BC1F3C6-2E49-4AC4-AADA-D709D24C807F}" srcId="{9EA96E60-D94F-4EE0-80C8-080391B583DD}" destId="{5F25987A-05CA-45AA-9722-245F0B5A4318}" srcOrd="3" destOrd="0" parTransId="{2624B773-06C0-4F6B-A19D-7BD1AA73F499}" sibTransId="{2FB8A02A-89CF-460C-ABFA-955903893D2C}"/>
    <dgm:cxn modelId="{B4831AD0-9CCB-4603-8835-F03D3968C52F}" srcId="{9EA96E60-D94F-4EE0-80C8-080391B583DD}" destId="{63C32997-644A-4C01-8CB9-28660812D797}" srcOrd="0" destOrd="0" parTransId="{37FCD44E-BECF-40E8-A54D-EA02BDB399F0}" sibTransId="{F682B7DC-57B7-4519-8236-6DBED9B3FAB0}"/>
    <dgm:cxn modelId="{438076F9-A592-4F20-8C0C-051DF1089141}" type="presOf" srcId="{347A2E89-35FB-4C27-8892-5FABDADD7DC9}" destId="{A2BA021C-E453-47F1-9D8B-14BD200E349D}" srcOrd="0" destOrd="0" presId="urn:microsoft.com/office/officeart/2005/8/layout/vProcess5"/>
    <dgm:cxn modelId="{9918C003-964A-49F2-B032-463D0AF875C0}" type="presParOf" srcId="{17EB7FD7-5FC6-432B-9572-9F29C5E86790}" destId="{66F8E707-0AB8-414C-A4BD-0195B0806471}" srcOrd="0" destOrd="0" presId="urn:microsoft.com/office/officeart/2005/8/layout/vProcess5"/>
    <dgm:cxn modelId="{77545311-8FFF-48D4-B504-04634C4973E3}" type="presParOf" srcId="{17EB7FD7-5FC6-432B-9572-9F29C5E86790}" destId="{5216A251-4F59-4DAF-A116-8D6411DAB0BD}" srcOrd="1" destOrd="0" presId="urn:microsoft.com/office/officeart/2005/8/layout/vProcess5"/>
    <dgm:cxn modelId="{84B5B01F-0BE0-4B6E-8638-A04F5B984790}" type="presParOf" srcId="{17EB7FD7-5FC6-432B-9572-9F29C5E86790}" destId="{988C6AF6-07EA-41BC-8178-FBFA2CFD9668}" srcOrd="2" destOrd="0" presId="urn:microsoft.com/office/officeart/2005/8/layout/vProcess5"/>
    <dgm:cxn modelId="{5E3369F2-1677-4363-95F1-CC802B6F2B9B}" type="presParOf" srcId="{17EB7FD7-5FC6-432B-9572-9F29C5E86790}" destId="{976C9DCD-5853-47E7-99D6-F10C8DA48E4D}" srcOrd="3" destOrd="0" presId="urn:microsoft.com/office/officeart/2005/8/layout/vProcess5"/>
    <dgm:cxn modelId="{A61E619E-FE1F-4B85-B75D-D28B509F10EE}" type="presParOf" srcId="{17EB7FD7-5FC6-432B-9572-9F29C5E86790}" destId="{64C6A9A8-F6BA-460D-9CC1-B70401D727EB}" srcOrd="4" destOrd="0" presId="urn:microsoft.com/office/officeart/2005/8/layout/vProcess5"/>
    <dgm:cxn modelId="{3E2517CE-D52D-4A19-8F96-BC7AE875CF60}" type="presParOf" srcId="{17EB7FD7-5FC6-432B-9572-9F29C5E86790}" destId="{0907BAC5-5181-4F9F-9E5D-8ACB45DF1E76}" srcOrd="5" destOrd="0" presId="urn:microsoft.com/office/officeart/2005/8/layout/vProcess5"/>
    <dgm:cxn modelId="{43E06C93-83EA-4090-BC51-DE37A3846BA7}" type="presParOf" srcId="{17EB7FD7-5FC6-432B-9572-9F29C5E86790}" destId="{EE2A52FD-267C-48E6-882F-7DFFFCC3A861}" srcOrd="6" destOrd="0" presId="urn:microsoft.com/office/officeart/2005/8/layout/vProcess5"/>
    <dgm:cxn modelId="{3535B94D-B023-44FF-9107-0A61588EDE2B}" type="presParOf" srcId="{17EB7FD7-5FC6-432B-9572-9F29C5E86790}" destId="{A2BA021C-E453-47F1-9D8B-14BD200E349D}" srcOrd="7" destOrd="0" presId="urn:microsoft.com/office/officeart/2005/8/layout/vProcess5"/>
    <dgm:cxn modelId="{5A1908B2-6FED-4836-AE20-F1D5662256A2}" type="presParOf" srcId="{17EB7FD7-5FC6-432B-9572-9F29C5E86790}" destId="{0A0EC015-FB80-4FE4-BE66-9556AE0FCB3F}" srcOrd="8" destOrd="0" presId="urn:microsoft.com/office/officeart/2005/8/layout/vProcess5"/>
    <dgm:cxn modelId="{52871291-A049-483F-B7D2-CA1E0916115F}" type="presParOf" srcId="{17EB7FD7-5FC6-432B-9572-9F29C5E86790}" destId="{89A7AFCF-E0F2-460A-AA94-BB732B20A4A1}" srcOrd="9" destOrd="0" presId="urn:microsoft.com/office/officeart/2005/8/layout/vProcess5"/>
    <dgm:cxn modelId="{589170BB-B416-4A32-94D4-B9AE531DCA80}" type="presParOf" srcId="{17EB7FD7-5FC6-432B-9572-9F29C5E86790}" destId="{E1E99A47-6D5D-4834-8739-9CB77B9E0DE5}" srcOrd="10" destOrd="0" presId="urn:microsoft.com/office/officeart/2005/8/layout/vProcess5"/>
    <dgm:cxn modelId="{1F614897-AFCA-490B-A178-C00C648FAC35}" type="presParOf" srcId="{17EB7FD7-5FC6-432B-9572-9F29C5E86790}" destId="{9B667FF8-EE25-4547-80AA-548D15F46B70}"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6A251-4F59-4DAF-A116-8D6411DAB0BD}">
      <dsp:nvSpPr>
        <dsp:cNvPr id="0" name=""/>
        <dsp:cNvSpPr/>
      </dsp:nvSpPr>
      <dsp:spPr>
        <a:xfrm>
          <a:off x="0" y="0"/>
          <a:ext cx="5129539" cy="113995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It all starts with connections</a:t>
          </a:r>
        </a:p>
      </dsp:txBody>
      <dsp:txXfrm>
        <a:off x="33388" y="33388"/>
        <a:ext cx="3803116" cy="1073176"/>
      </dsp:txXfrm>
    </dsp:sp>
    <dsp:sp modelId="{988C6AF6-07EA-41BC-8178-FBFA2CFD9668}">
      <dsp:nvSpPr>
        <dsp:cNvPr id="0" name=""/>
        <dsp:cNvSpPr/>
      </dsp:nvSpPr>
      <dsp:spPr>
        <a:xfrm>
          <a:off x="429598" y="1347216"/>
          <a:ext cx="5129539" cy="113995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 Editor of the paper had a daughter in 4-h</a:t>
          </a:r>
        </a:p>
      </dsp:txBody>
      <dsp:txXfrm>
        <a:off x="462986" y="1380604"/>
        <a:ext cx="3892195" cy="1073176"/>
      </dsp:txXfrm>
    </dsp:sp>
    <dsp:sp modelId="{976C9DCD-5853-47E7-99D6-F10C8DA48E4D}">
      <dsp:nvSpPr>
        <dsp:cNvPr id="0" name=""/>
        <dsp:cNvSpPr/>
      </dsp:nvSpPr>
      <dsp:spPr>
        <a:xfrm>
          <a:off x="852785" y="2694432"/>
          <a:ext cx="5129539" cy="113995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Started as a Sunday column for the Extension Service</a:t>
          </a:r>
        </a:p>
      </dsp:txBody>
      <dsp:txXfrm>
        <a:off x="886173" y="2727820"/>
        <a:ext cx="3898607" cy="1073176"/>
      </dsp:txXfrm>
    </dsp:sp>
    <dsp:sp modelId="{64C6A9A8-F6BA-460D-9CC1-B70401D727EB}">
      <dsp:nvSpPr>
        <dsp:cNvPr id="0" name=""/>
        <dsp:cNvSpPr/>
      </dsp:nvSpPr>
      <dsp:spPr>
        <a:xfrm>
          <a:off x="1282384" y="4041648"/>
          <a:ext cx="5129539" cy="113995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Changed for FCH into a Tasty Tuesday column that included recipes and picture with each article</a:t>
          </a:r>
        </a:p>
      </dsp:txBody>
      <dsp:txXfrm>
        <a:off x="1315772" y="4075036"/>
        <a:ext cx="3892195" cy="1073176"/>
      </dsp:txXfrm>
    </dsp:sp>
    <dsp:sp modelId="{0907BAC5-5181-4F9F-9E5D-8ACB45DF1E76}">
      <dsp:nvSpPr>
        <dsp:cNvPr id="0" name=""/>
        <dsp:cNvSpPr/>
      </dsp:nvSpPr>
      <dsp:spPr>
        <a:xfrm>
          <a:off x="4388570" y="873099"/>
          <a:ext cx="740968" cy="740968"/>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4555288" y="873099"/>
        <a:ext cx="407532" cy="557578"/>
      </dsp:txXfrm>
    </dsp:sp>
    <dsp:sp modelId="{EE2A52FD-267C-48E6-882F-7DFFFCC3A861}">
      <dsp:nvSpPr>
        <dsp:cNvPr id="0" name=""/>
        <dsp:cNvSpPr/>
      </dsp:nvSpPr>
      <dsp:spPr>
        <a:xfrm>
          <a:off x="4818169" y="2220315"/>
          <a:ext cx="740968" cy="740968"/>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4984887" y="2220315"/>
        <a:ext cx="407532" cy="557578"/>
      </dsp:txXfrm>
    </dsp:sp>
    <dsp:sp modelId="{A2BA021C-E453-47F1-9D8B-14BD200E349D}">
      <dsp:nvSpPr>
        <dsp:cNvPr id="0" name=""/>
        <dsp:cNvSpPr/>
      </dsp:nvSpPr>
      <dsp:spPr>
        <a:xfrm>
          <a:off x="5241356" y="3567531"/>
          <a:ext cx="740968" cy="740968"/>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5408074" y="3567531"/>
        <a:ext cx="407532" cy="55757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57AA7F-BE72-4467-897E-7A302F46504F}"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751964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57AA7F-BE72-4467-897E-7A302F46504F}" type="datetimeFigureOut">
              <a:rPr lang="en-US" smtClean="0"/>
              <a:pPr/>
              <a:t>9/25/2023</a:t>
            </a:fld>
            <a:endParaRPr lang="en-US" dirty="0"/>
          </a:p>
        </p:txBody>
      </p:sp>
      <p:sp>
        <p:nvSpPr>
          <p:cNvPr id="6" name="Footer Placeholder 5"/>
          <p:cNvSpPr>
            <a:spLocks noGrp="1"/>
          </p:cNvSpPr>
          <p:nvPr>
            <p:ph type="ftr" sz="quarter" idx="11"/>
          </p:nvPr>
        </p:nvSpPr>
        <p:spPr/>
        <p:txBody>
          <a:bodyPr/>
          <a:lstStyle/>
          <a:p>
            <a:endParaRPr lang="en-US">
              <a:solidFill>
                <a:schemeClr val="tx1"/>
              </a:solidFill>
            </a:endParaRPr>
          </a:p>
        </p:txBody>
      </p:sp>
      <p:sp>
        <p:nvSpPr>
          <p:cNvPr id="7" name="Slide Number Placeholder 6"/>
          <p:cNvSpPr>
            <a:spLocks noGrp="1"/>
          </p:cNvSpPr>
          <p:nvPr>
            <p:ph type="sldNum" sz="quarter" idx="12"/>
          </p:nvPr>
        </p:nvSpPr>
        <p:spPr/>
        <p:txBody>
          <a:bodyPr/>
          <a:lstStyle/>
          <a:p>
            <a:fld id="{35747434-7036-48DB-A148-6B3D8EE75CDA}" type="slidenum">
              <a:rPr lang="en-US" smtClean="0"/>
              <a:pPr/>
              <a:t>‹#›</a:t>
            </a:fld>
            <a:endParaRPr lang="en-US" dirty="0"/>
          </a:p>
        </p:txBody>
      </p:sp>
    </p:spTree>
    <p:extLst>
      <p:ext uri="{BB962C8B-B14F-4D97-AF65-F5344CB8AC3E}">
        <p14:creationId xmlns:p14="http://schemas.microsoft.com/office/powerpoint/2010/main" val="2307020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57AA7F-BE72-4467-897E-7A302F46504F}" type="datetimeFigureOut">
              <a:rPr lang="en-US" smtClean="0"/>
              <a:pPr/>
              <a:t>9/25/2023</a:t>
            </a:fld>
            <a:endParaRPr lang="en-US" dirty="0"/>
          </a:p>
        </p:txBody>
      </p:sp>
      <p:sp>
        <p:nvSpPr>
          <p:cNvPr id="6" name="Footer Placeholder 5"/>
          <p:cNvSpPr>
            <a:spLocks noGrp="1"/>
          </p:cNvSpPr>
          <p:nvPr>
            <p:ph type="ftr" sz="quarter" idx="11"/>
          </p:nvPr>
        </p:nvSpPr>
        <p:spPr/>
        <p:txBody>
          <a:bodyPr/>
          <a:lstStyle/>
          <a:p>
            <a:endParaRPr lang="en-US">
              <a:solidFill>
                <a:schemeClr val="tx1"/>
              </a:solidFill>
            </a:endParaRPr>
          </a:p>
        </p:txBody>
      </p:sp>
      <p:sp>
        <p:nvSpPr>
          <p:cNvPr id="7" name="Slide Number Placeholder 6"/>
          <p:cNvSpPr>
            <a:spLocks noGrp="1"/>
          </p:cNvSpPr>
          <p:nvPr>
            <p:ph type="sldNum" sz="quarter" idx="12"/>
          </p:nvPr>
        </p:nvSpPr>
        <p:spPr/>
        <p:txBody>
          <a:bodyPr/>
          <a:lstStyle/>
          <a:p>
            <a:fld id="{35747434-7036-48DB-A148-6B3D8EE75CDA}" type="slidenum">
              <a:rPr lang="en-US" smtClean="0"/>
              <a:pPr/>
              <a:t>‹#›</a:t>
            </a:fld>
            <a:endParaRPr lang="en-US" dirty="0"/>
          </a:p>
        </p:txBody>
      </p:sp>
    </p:spTree>
    <p:extLst>
      <p:ext uri="{BB962C8B-B14F-4D97-AF65-F5344CB8AC3E}">
        <p14:creationId xmlns:p14="http://schemas.microsoft.com/office/powerpoint/2010/main" val="964124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57AA7F-BE72-4467-897E-7A302F46504F}" type="datetimeFigureOut">
              <a:rPr lang="en-US" smtClean="0"/>
              <a:pPr/>
              <a:t>9/25/2023</a:t>
            </a:fld>
            <a:endParaRPr lang="en-US" dirty="0"/>
          </a:p>
        </p:txBody>
      </p:sp>
      <p:sp>
        <p:nvSpPr>
          <p:cNvPr id="6" name="Footer Placeholder 5"/>
          <p:cNvSpPr>
            <a:spLocks noGrp="1"/>
          </p:cNvSpPr>
          <p:nvPr>
            <p:ph type="ftr" sz="quarter" idx="11"/>
          </p:nvPr>
        </p:nvSpPr>
        <p:spPr/>
        <p:txBody>
          <a:bodyPr/>
          <a:lstStyle/>
          <a:p>
            <a:endParaRPr lang="en-US">
              <a:solidFill>
                <a:schemeClr val="tx1"/>
              </a:solidFill>
            </a:endParaRPr>
          </a:p>
        </p:txBody>
      </p:sp>
      <p:sp>
        <p:nvSpPr>
          <p:cNvPr id="7" name="Slide Number Placeholder 6"/>
          <p:cNvSpPr>
            <a:spLocks noGrp="1"/>
          </p:cNvSpPr>
          <p:nvPr>
            <p:ph type="sldNum" sz="quarter" idx="12"/>
          </p:nvPr>
        </p:nvSpPr>
        <p:spPr/>
        <p:txBody>
          <a:bodyPr/>
          <a:lstStyle/>
          <a:p>
            <a:fld id="{35747434-7036-48DB-A148-6B3D8EE75CDA}"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16118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57AA7F-BE72-4467-897E-7A302F46504F}" type="datetimeFigureOut">
              <a:rPr lang="en-US" smtClean="0"/>
              <a:pPr/>
              <a:t>9/25/2023</a:t>
            </a:fld>
            <a:endParaRPr lang="en-US" dirty="0"/>
          </a:p>
        </p:txBody>
      </p:sp>
      <p:sp>
        <p:nvSpPr>
          <p:cNvPr id="6" name="Footer Placeholder 5"/>
          <p:cNvSpPr>
            <a:spLocks noGrp="1"/>
          </p:cNvSpPr>
          <p:nvPr>
            <p:ph type="ftr" sz="quarter" idx="11"/>
          </p:nvPr>
        </p:nvSpPr>
        <p:spPr/>
        <p:txBody>
          <a:bodyPr/>
          <a:lstStyle/>
          <a:p>
            <a:endParaRPr lang="en-US">
              <a:solidFill>
                <a:schemeClr val="tx1"/>
              </a:solidFill>
            </a:endParaRPr>
          </a:p>
        </p:txBody>
      </p:sp>
      <p:sp>
        <p:nvSpPr>
          <p:cNvPr id="7" name="Slide Number Placeholder 6"/>
          <p:cNvSpPr>
            <a:spLocks noGrp="1"/>
          </p:cNvSpPr>
          <p:nvPr>
            <p:ph type="sldNum" sz="quarter" idx="12"/>
          </p:nvPr>
        </p:nvSpPr>
        <p:spPr/>
        <p:txBody>
          <a:bodyPr/>
          <a:lstStyle/>
          <a:p>
            <a:fld id="{35747434-7036-48DB-A148-6B3D8EE75CDA}" type="slidenum">
              <a:rPr lang="en-US" smtClean="0"/>
              <a:pPr/>
              <a:t>‹#›</a:t>
            </a:fld>
            <a:endParaRPr lang="en-US" dirty="0"/>
          </a:p>
        </p:txBody>
      </p:sp>
    </p:spTree>
    <p:extLst>
      <p:ext uri="{BB962C8B-B14F-4D97-AF65-F5344CB8AC3E}">
        <p14:creationId xmlns:p14="http://schemas.microsoft.com/office/powerpoint/2010/main" val="2951185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657AA7F-BE72-4467-897E-7A302F46504F}" type="datetimeFigureOut">
              <a:rPr lang="en-US" smtClean="0"/>
              <a:pPr/>
              <a:t>9/25/2023</a:t>
            </a:fld>
            <a:endParaRPr lang="en-US" dirty="0"/>
          </a:p>
        </p:txBody>
      </p:sp>
      <p:sp>
        <p:nvSpPr>
          <p:cNvPr id="4" name="Footer Placeholder 3"/>
          <p:cNvSpPr>
            <a:spLocks noGrp="1"/>
          </p:cNvSpPr>
          <p:nvPr>
            <p:ph type="ftr" sz="quarter" idx="11"/>
          </p:nvPr>
        </p:nvSpPr>
        <p:spPr/>
        <p:txBody>
          <a:bodyPr/>
          <a:lstStyle/>
          <a:p>
            <a:endParaRPr lang="en-US">
              <a:solidFill>
                <a:schemeClr val="tx1"/>
              </a:solidFill>
            </a:endParaRPr>
          </a:p>
        </p:txBody>
      </p:sp>
      <p:sp>
        <p:nvSpPr>
          <p:cNvPr id="5" name="Slide Number Placeholder 4"/>
          <p:cNvSpPr>
            <a:spLocks noGrp="1"/>
          </p:cNvSpPr>
          <p:nvPr>
            <p:ph type="sldNum" sz="quarter" idx="12"/>
          </p:nvPr>
        </p:nvSpPr>
        <p:spPr/>
        <p:txBody>
          <a:bodyPr/>
          <a:lstStyle/>
          <a:p>
            <a:fld id="{35747434-7036-48DB-A148-6B3D8EE75CDA}" type="slidenum">
              <a:rPr lang="en-US" smtClean="0"/>
              <a:pPr/>
              <a:t>‹#›</a:t>
            </a:fld>
            <a:endParaRPr lang="en-US" dirty="0"/>
          </a:p>
        </p:txBody>
      </p:sp>
    </p:spTree>
    <p:extLst>
      <p:ext uri="{BB962C8B-B14F-4D97-AF65-F5344CB8AC3E}">
        <p14:creationId xmlns:p14="http://schemas.microsoft.com/office/powerpoint/2010/main" val="1770172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657AA7F-BE72-4467-897E-7A302F46504F}" type="datetimeFigureOut">
              <a:rPr lang="en-US" smtClean="0"/>
              <a:pPr/>
              <a:t>9/25/2023</a:t>
            </a:fld>
            <a:endParaRPr lang="en-US" dirty="0"/>
          </a:p>
        </p:txBody>
      </p:sp>
      <p:sp>
        <p:nvSpPr>
          <p:cNvPr id="4" name="Footer Placeholder 3"/>
          <p:cNvSpPr>
            <a:spLocks noGrp="1"/>
          </p:cNvSpPr>
          <p:nvPr>
            <p:ph type="ftr" sz="quarter" idx="11"/>
          </p:nvPr>
        </p:nvSpPr>
        <p:spPr/>
        <p:txBody>
          <a:bodyPr/>
          <a:lstStyle/>
          <a:p>
            <a:endParaRPr lang="en-US">
              <a:solidFill>
                <a:schemeClr val="tx1"/>
              </a:solidFill>
            </a:endParaRPr>
          </a:p>
        </p:txBody>
      </p:sp>
      <p:sp>
        <p:nvSpPr>
          <p:cNvPr id="5" name="Slide Number Placeholder 4"/>
          <p:cNvSpPr>
            <a:spLocks noGrp="1"/>
          </p:cNvSpPr>
          <p:nvPr>
            <p:ph type="sldNum" sz="quarter" idx="12"/>
          </p:nvPr>
        </p:nvSpPr>
        <p:spPr/>
        <p:txBody>
          <a:bodyPr/>
          <a:lstStyle/>
          <a:p>
            <a:fld id="{35747434-7036-48DB-A148-6B3D8EE75CDA}" type="slidenum">
              <a:rPr lang="en-US" smtClean="0"/>
              <a:pPr/>
              <a:t>‹#›</a:t>
            </a:fld>
            <a:endParaRPr lang="en-US" dirty="0"/>
          </a:p>
        </p:txBody>
      </p:sp>
    </p:spTree>
    <p:extLst>
      <p:ext uri="{BB962C8B-B14F-4D97-AF65-F5344CB8AC3E}">
        <p14:creationId xmlns:p14="http://schemas.microsoft.com/office/powerpoint/2010/main" val="1034964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57AA7F-BE72-4467-897E-7A302F46504F}"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178427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57AA7F-BE72-4467-897E-7A302F46504F}"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69255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57AA7F-BE72-4467-897E-7A302F46504F}"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15458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57AA7F-BE72-4467-897E-7A302F46504F}"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24713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57AA7F-BE72-4467-897E-7A302F46504F}"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076629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57AA7F-BE72-4467-897E-7A302F46504F}" type="datetimeFigureOut">
              <a:rPr lang="en-US" smtClean="0"/>
              <a:t>9/25/2023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73114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57AA7F-BE72-4467-897E-7A302F46504F}" type="datetimeFigureOut">
              <a:rPr lang="en-US" smtClean="0"/>
              <a:t>9/25/2023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42422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7AA7F-BE72-4467-897E-7A302F46504F}" type="datetimeFigureOut">
              <a:rPr lang="en-US" smtClean="0"/>
              <a:t>9/25/2023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26810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57AA7F-BE72-4467-897E-7A302F46504F}"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17916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57AA7F-BE72-4467-897E-7A302F46504F}"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748932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657AA7F-BE72-4467-897E-7A302F46504F}" type="datetimeFigureOut">
              <a:rPr lang="en-US" smtClean="0"/>
              <a:pPr/>
              <a:t>9/25/2023</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solidFill>
                <a:schemeClr val="tx1"/>
              </a:solidFill>
            </a:endParaRP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5747434-7036-48DB-A148-6B3D8EE75CDA}" type="slidenum">
              <a:rPr lang="en-US" smtClean="0"/>
              <a:pPr/>
              <a:t>‹#›</a:t>
            </a:fld>
            <a:endParaRPr lang="en-US" dirty="0"/>
          </a:p>
        </p:txBody>
      </p:sp>
    </p:spTree>
    <p:extLst>
      <p:ext uri="{BB962C8B-B14F-4D97-AF65-F5344CB8AC3E}">
        <p14:creationId xmlns:p14="http://schemas.microsoft.com/office/powerpoint/2010/main" val="1550839003"/>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6E1F40-962D-9D40-A329-E09C011C6ABC}"/>
              </a:ext>
            </a:extLst>
          </p:cNvPr>
          <p:cNvPicPr>
            <a:picLocks noChangeAspect="1"/>
          </p:cNvPicPr>
          <p:nvPr/>
        </p:nvPicPr>
        <p:blipFill rotWithShape="1">
          <a:blip r:embed="rId3"/>
          <a:srcRect t="24730" r="-1" b="43770"/>
          <a:stretch/>
        </p:blipFill>
        <p:spPr>
          <a:xfrm>
            <a:off x="20" y="10"/>
            <a:ext cx="12191980" cy="6857990"/>
          </a:xfrm>
          <a:prstGeom prst="rect">
            <a:avLst/>
          </a:prstGeom>
        </p:spPr>
      </p:pic>
      <p:sp useBgFill="1">
        <p:nvSpPr>
          <p:cNvPr id="12"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flipH="1">
            <a:off x="7426885" y="445383"/>
            <a:ext cx="1995577" cy="7534653"/>
          </a:xfrm>
          <a:prstGeom prst="round2SameRect">
            <a:avLst>
              <a:gd name="adj1" fmla="val 9679"/>
              <a:gd name="adj2" fmla="val 400"/>
            </a:avLst>
          </a:pr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1C3B50D-E88A-403F-B7CF-27D5D42865EB}"/>
              </a:ext>
            </a:extLst>
          </p:cNvPr>
          <p:cNvSpPr>
            <a:spLocks noGrp="1"/>
          </p:cNvSpPr>
          <p:nvPr>
            <p:ph type="ctrTitle"/>
          </p:nvPr>
        </p:nvSpPr>
        <p:spPr>
          <a:xfrm>
            <a:off x="5461682" y="3496574"/>
            <a:ext cx="6436104" cy="1138686"/>
          </a:xfrm>
        </p:spPr>
        <p:txBody>
          <a:bodyPr>
            <a:normAutofit/>
          </a:bodyPr>
          <a:lstStyle/>
          <a:p>
            <a:pPr algn="l"/>
            <a:r>
              <a:rPr lang="en-US" sz="4400"/>
              <a:t>Working with media</a:t>
            </a:r>
          </a:p>
        </p:txBody>
      </p:sp>
      <p:sp>
        <p:nvSpPr>
          <p:cNvPr id="3" name="Subtitle 2">
            <a:extLst>
              <a:ext uri="{FF2B5EF4-FFF2-40B4-BE49-F238E27FC236}">
                <a16:creationId xmlns:a16="http://schemas.microsoft.com/office/drawing/2014/main" id="{CA3F4515-6C95-B795-F5BB-FFD4C89DB271}"/>
              </a:ext>
            </a:extLst>
          </p:cNvPr>
          <p:cNvSpPr>
            <a:spLocks noGrp="1"/>
          </p:cNvSpPr>
          <p:nvPr>
            <p:ph type="subTitle" idx="1"/>
          </p:nvPr>
        </p:nvSpPr>
        <p:spPr>
          <a:xfrm>
            <a:off x="5461682" y="4548996"/>
            <a:ext cx="6436104" cy="534838"/>
          </a:xfrm>
        </p:spPr>
        <p:txBody>
          <a:bodyPr>
            <a:normAutofit/>
          </a:bodyPr>
          <a:lstStyle/>
          <a:p>
            <a:pPr algn="l"/>
            <a:r>
              <a:rPr lang="en-US" sz="1800">
                <a:solidFill>
                  <a:srgbClr val="F3538E"/>
                </a:solidFill>
              </a:rPr>
              <a:t>Newspaper Articles</a:t>
            </a:r>
          </a:p>
        </p:txBody>
      </p:sp>
    </p:spTree>
    <p:extLst>
      <p:ext uri="{BB962C8B-B14F-4D97-AF65-F5344CB8AC3E}">
        <p14:creationId xmlns:p14="http://schemas.microsoft.com/office/powerpoint/2010/main" val="284341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E8F05-04DA-0D00-C29F-22D8345D6D55}"/>
              </a:ext>
            </a:extLst>
          </p:cNvPr>
          <p:cNvSpPr>
            <a:spLocks noGrp="1"/>
          </p:cNvSpPr>
          <p:nvPr>
            <p:ph type="title"/>
          </p:nvPr>
        </p:nvSpPr>
        <p:spPr>
          <a:xfrm>
            <a:off x="5146160" y="609600"/>
            <a:ext cx="5978072" cy="970450"/>
          </a:xfrm>
        </p:spPr>
        <p:txBody>
          <a:bodyPr vert="horz" lIns="91440" tIns="45720" rIns="91440" bIns="45720" rtlCol="0" anchor="ctr">
            <a:normAutofit/>
          </a:bodyPr>
          <a:lstStyle/>
          <a:p>
            <a:r>
              <a:rPr lang="en-US" sz="4000"/>
              <a:t>Article Standards</a:t>
            </a:r>
          </a:p>
        </p:txBody>
      </p:sp>
      <p:sp>
        <p:nvSpPr>
          <p:cNvPr id="4" name="Text Placeholder 3">
            <a:extLst>
              <a:ext uri="{FF2B5EF4-FFF2-40B4-BE49-F238E27FC236}">
                <a16:creationId xmlns:a16="http://schemas.microsoft.com/office/drawing/2014/main" id="{A0188B1F-4940-237E-73B9-45EB70F3A269}"/>
              </a:ext>
            </a:extLst>
          </p:cNvPr>
          <p:cNvSpPr>
            <a:spLocks noGrp="1"/>
          </p:cNvSpPr>
          <p:nvPr>
            <p:ph type="body" sz="half" idx="2"/>
          </p:nvPr>
        </p:nvSpPr>
        <p:spPr>
          <a:xfrm>
            <a:off x="5146160" y="1828801"/>
            <a:ext cx="5978072" cy="3866048"/>
          </a:xfrm>
        </p:spPr>
        <p:txBody>
          <a:bodyPr vert="horz" lIns="91440" tIns="45720" rIns="91440" bIns="45720" rtlCol="0" anchor="ctr">
            <a:normAutofit fontScale="92500"/>
          </a:bodyPr>
          <a:lstStyle/>
          <a:p>
            <a:pPr marL="342900" indent="-342900" algn="l">
              <a:buClr>
                <a:srgbClr val="EF6A9D"/>
              </a:buClr>
              <a:buFont typeface="Wingdings 2" charset="2"/>
              <a:buChar char="•"/>
            </a:pPr>
            <a:r>
              <a:rPr lang="en-US" sz="2800" dirty="0"/>
              <a:t>Approximately 500 words</a:t>
            </a:r>
          </a:p>
          <a:p>
            <a:pPr marL="342900" indent="-342900" algn="l">
              <a:buClr>
                <a:srgbClr val="EF6A9D"/>
              </a:buClr>
              <a:buFont typeface="Wingdings 2" charset="2"/>
              <a:buChar char="•"/>
            </a:pPr>
            <a:r>
              <a:rPr lang="en-US" sz="2800" dirty="0"/>
              <a:t>No higher than 8</a:t>
            </a:r>
            <a:r>
              <a:rPr lang="en-US" sz="2800" baseline="30000" dirty="0"/>
              <a:t>th</a:t>
            </a:r>
            <a:r>
              <a:rPr lang="en-US" sz="2800" dirty="0"/>
              <a:t> grade reading level</a:t>
            </a:r>
          </a:p>
          <a:p>
            <a:pPr marL="342900" indent="-342900" algn="l">
              <a:buClr>
                <a:srgbClr val="EF6A9D"/>
              </a:buClr>
              <a:buFont typeface="Wingdings 2" charset="2"/>
              <a:buChar char="•"/>
            </a:pPr>
            <a:r>
              <a:rPr lang="en-US" sz="2800" dirty="0"/>
              <a:t>At least two recipes with a picture – can have three pictures and recipes</a:t>
            </a:r>
          </a:p>
          <a:p>
            <a:pPr marL="342900" indent="-342900" algn="l">
              <a:buClr>
                <a:srgbClr val="EF6A9D"/>
              </a:buClr>
              <a:buFont typeface="Wingdings 2" charset="2"/>
              <a:buChar char="•"/>
            </a:pPr>
            <a:r>
              <a:rPr lang="en-US" sz="2800" dirty="0"/>
              <a:t>Make them personable so they can be relatable. </a:t>
            </a:r>
          </a:p>
          <a:p>
            <a:pPr marL="342900" indent="-342900" algn="l">
              <a:buClr>
                <a:srgbClr val="EF6A9D"/>
              </a:buClr>
              <a:buFont typeface="Wingdings 2" charset="2"/>
              <a:buChar char="•"/>
            </a:pPr>
            <a:r>
              <a:rPr lang="en-US" sz="2800" dirty="0"/>
              <a:t>Provide contact for more information</a:t>
            </a:r>
          </a:p>
          <a:p>
            <a:pPr marL="342900" indent="-342900" algn="l">
              <a:buClr>
                <a:srgbClr val="EF6A9D"/>
              </a:buClr>
              <a:buFont typeface="Wingdings 2" charset="2"/>
              <a:buChar char="•"/>
            </a:pPr>
            <a:endParaRPr lang="en-US" dirty="0"/>
          </a:p>
          <a:p>
            <a:pPr algn="l">
              <a:buClr>
                <a:srgbClr val="EF6A9D"/>
              </a:buClr>
            </a:pPr>
            <a:endParaRPr lang="en-US" dirty="0"/>
          </a:p>
          <a:p>
            <a:pPr algn="l">
              <a:buClr>
                <a:srgbClr val="EF6A9D"/>
              </a:buClr>
            </a:pPr>
            <a:endParaRPr lang="en-US" dirty="0"/>
          </a:p>
        </p:txBody>
      </p:sp>
      <p:pic>
        <p:nvPicPr>
          <p:cNvPr id="11" name="Picture 10">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6" name="Content Placeholder 5">
            <a:extLst>
              <a:ext uri="{FF2B5EF4-FFF2-40B4-BE49-F238E27FC236}">
                <a16:creationId xmlns:a16="http://schemas.microsoft.com/office/drawing/2014/main" id="{D1A112A8-7EB5-80D1-6E7A-62892AA9DEEA}"/>
              </a:ext>
            </a:extLst>
          </p:cNvPr>
          <p:cNvPicPr>
            <a:picLocks noGrp="1" noChangeAspect="1"/>
          </p:cNvPicPr>
          <p:nvPr>
            <p:ph idx="1"/>
          </p:nvPr>
        </p:nvPicPr>
        <p:blipFill rotWithShape="1">
          <a:blip r:embed="rId4"/>
          <a:srcRect t="1367" r="2" b="2"/>
          <a:stretch/>
        </p:blipFill>
        <p:spPr>
          <a:xfrm>
            <a:off x="-10649" y="1"/>
            <a:ext cx="4571649" cy="6858000"/>
          </a:xfrm>
          <a:prstGeom prst="rect">
            <a:avLst/>
          </a:prstGeom>
        </p:spPr>
      </p:pic>
    </p:spTree>
    <p:extLst>
      <p:ext uri="{BB962C8B-B14F-4D97-AF65-F5344CB8AC3E}">
        <p14:creationId xmlns:p14="http://schemas.microsoft.com/office/powerpoint/2010/main" val="1125987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48989-D6DB-E3FF-818D-90C72872A623}"/>
              </a:ext>
            </a:extLst>
          </p:cNvPr>
          <p:cNvSpPr>
            <a:spLocks noGrp="1"/>
          </p:cNvSpPr>
          <p:nvPr>
            <p:ph type="title"/>
          </p:nvPr>
        </p:nvSpPr>
        <p:spPr/>
        <p:txBody>
          <a:bodyPr vert="horz" lIns="91440" tIns="45720" rIns="91440" bIns="45720" rtlCol="0" anchor="b">
            <a:normAutofit/>
          </a:bodyPr>
          <a:lstStyle/>
          <a:p>
            <a:pPr algn="l">
              <a:lnSpc>
                <a:spcPct val="90000"/>
              </a:lnSpc>
            </a:pPr>
            <a:r>
              <a:rPr lang="en-US" sz="2000"/>
              <a:t>Starting New Projects</a:t>
            </a:r>
            <a:br>
              <a:rPr lang="en-US" sz="2000"/>
            </a:br>
            <a:br>
              <a:rPr lang="en-US" sz="2000"/>
            </a:br>
            <a:r>
              <a:rPr lang="en-US" sz="2000"/>
              <a:t>Its all about connections.</a:t>
            </a:r>
          </a:p>
        </p:txBody>
      </p:sp>
      <p:graphicFrame>
        <p:nvGraphicFramePr>
          <p:cNvPr id="20" name="Content Placeholder 17">
            <a:extLst>
              <a:ext uri="{FF2B5EF4-FFF2-40B4-BE49-F238E27FC236}">
                <a16:creationId xmlns:a16="http://schemas.microsoft.com/office/drawing/2014/main" id="{FDD22288-2840-17DA-32B9-132397E7C0DA}"/>
              </a:ext>
            </a:extLst>
          </p:cNvPr>
          <p:cNvGraphicFramePr>
            <a:graphicFrameLocks noGrp="1"/>
          </p:cNvGraphicFramePr>
          <p:nvPr>
            <p:ph idx="1"/>
            <p:extLst>
              <p:ext uri="{D42A27DB-BD31-4B8C-83A1-F6EECF244321}">
                <p14:modId xmlns:p14="http://schemas.microsoft.com/office/powerpoint/2010/main" val="3212276230"/>
              </p:ext>
            </p:extLst>
          </p:nvPr>
        </p:nvGraphicFramePr>
        <p:xfrm>
          <a:off x="5469164" y="640702"/>
          <a:ext cx="6411924"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883E8F15-9D65-3F17-2904-BE49DCE480BB}"/>
              </a:ext>
            </a:extLst>
          </p:cNvPr>
          <p:cNvSpPr>
            <a:spLocks noGrp="1"/>
          </p:cNvSpPr>
          <p:nvPr>
            <p:ph type="body" sz="half" idx="2"/>
          </p:nvPr>
        </p:nvSpPr>
        <p:spPr/>
        <p:txBody>
          <a:bodyPr vert="horz" lIns="91440" tIns="45720" rIns="91440" bIns="45720" rtlCol="0" anchor="t">
            <a:normAutofit lnSpcReduction="10000"/>
          </a:bodyPr>
          <a:lstStyle/>
          <a:p>
            <a:pPr algn="l"/>
            <a:r>
              <a:rPr lang="en-US" sz="1800"/>
              <a:t>The newspaper editor at the time we started writing articles for the paper had a daughter in 4-H.  All of the Douglas County writes article for the paper with the agreement we made with the Newsreview.  </a:t>
            </a:r>
          </a:p>
          <a:p>
            <a:pPr algn="l"/>
            <a:endParaRPr lang="en-US" sz="1800"/>
          </a:p>
          <a:p>
            <a:pPr algn="l"/>
            <a:r>
              <a:rPr lang="en-US" sz="1800"/>
              <a:t>Tasty Tuesday was something the editor added to the paper and they moved our column to this section which allowed us to feature more pictures and recipes. </a:t>
            </a:r>
          </a:p>
        </p:txBody>
      </p:sp>
      <p:pic>
        <p:nvPicPr>
          <p:cNvPr id="13" name="Picture 12">
            <a:extLst>
              <a:ext uri="{FF2B5EF4-FFF2-40B4-BE49-F238E27FC236}">
                <a16:creationId xmlns:a16="http://schemas.microsoft.com/office/drawing/2014/main" id="{A8B9D2E1-5A22-7F7F-8D1A-58B4F997DEEA}"/>
              </a:ext>
            </a:extLst>
          </p:cNvPr>
          <p:cNvPicPr>
            <a:picLocks noChangeAspect="1"/>
          </p:cNvPicPr>
          <p:nvPr/>
        </p:nvPicPr>
        <p:blipFill>
          <a:blip r:embed="rId8"/>
          <a:stretch>
            <a:fillRect/>
          </a:stretch>
        </p:blipFill>
        <p:spPr>
          <a:xfrm>
            <a:off x="65315" y="0"/>
            <a:ext cx="5181044" cy="6857999"/>
          </a:xfrm>
          <a:prstGeom prst="rect">
            <a:avLst/>
          </a:prstGeom>
        </p:spPr>
      </p:pic>
    </p:spTree>
    <p:extLst>
      <p:ext uri="{BB962C8B-B14F-4D97-AF65-F5344CB8AC3E}">
        <p14:creationId xmlns:p14="http://schemas.microsoft.com/office/powerpoint/2010/main" val="155548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BDD364-0159-C90F-4FA1-4E7FC9E10294}"/>
              </a:ext>
            </a:extLst>
          </p:cNvPr>
          <p:cNvSpPr>
            <a:spLocks noGrp="1"/>
          </p:cNvSpPr>
          <p:nvPr>
            <p:ph type="title"/>
          </p:nvPr>
        </p:nvSpPr>
        <p:spPr>
          <a:xfrm>
            <a:off x="913795" y="609600"/>
            <a:ext cx="3078749" cy="970450"/>
          </a:xfrm>
        </p:spPr>
        <p:txBody>
          <a:bodyPr vert="horz" lIns="91440" tIns="45720" rIns="91440" bIns="45720" rtlCol="0" anchor="b">
            <a:normAutofit/>
          </a:bodyPr>
          <a:lstStyle/>
          <a:p>
            <a:pPr algn="l"/>
            <a:r>
              <a:rPr lang="en-US" sz="2800">
                <a:ln>
                  <a:solidFill>
                    <a:srgbClr val="404040">
                      <a:alpha val="10000"/>
                    </a:srgbClr>
                  </a:solidFill>
                </a:ln>
                <a:solidFill>
                  <a:srgbClr val="DADADA"/>
                </a:solidFill>
              </a:rPr>
              <a:t>Food Hero Topics</a:t>
            </a:r>
          </a:p>
        </p:txBody>
      </p:sp>
      <p:sp>
        <p:nvSpPr>
          <p:cNvPr id="4" name="Text Placeholder 3">
            <a:extLst>
              <a:ext uri="{FF2B5EF4-FFF2-40B4-BE49-F238E27FC236}">
                <a16:creationId xmlns:a16="http://schemas.microsoft.com/office/drawing/2014/main" id="{3D5BEA76-A0EB-FE0F-E88D-9A5F84ACABFC}"/>
              </a:ext>
            </a:extLst>
          </p:cNvPr>
          <p:cNvSpPr>
            <a:spLocks noGrp="1"/>
          </p:cNvSpPr>
          <p:nvPr>
            <p:ph type="body" sz="half" idx="2"/>
          </p:nvPr>
        </p:nvSpPr>
        <p:spPr>
          <a:xfrm>
            <a:off x="913795" y="1732449"/>
            <a:ext cx="3078749" cy="4482084"/>
          </a:xfrm>
        </p:spPr>
        <p:txBody>
          <a:bodyPr vert="horz" lIns="91440" tIns="45720" rIns="91440" bIns="45720" rtlCol="0" anchor="t">
            <a:normAutofit/>
          </a:bodyPr>
          <a:lstStyle/>
          <a:p>
            <a:pPr marL="342900" indent="-342900" algn="l">
              <a:buFont typeface="Wingdings 2" charset="2"/>
              <a:buChar char="•"/>
            </a:pPr>
            <a:r>
              <a:rPr lang="en-US">
                <a:ln>
                  <a:solidFill>
                    <a:srgbClr val="404040">
                      <a:alpha val="10000"/>
                    </a:srgbClr>
                  </a:solidFill>
                </a:ln>
                <a:solidFill>
                  <a:srgbClr val="DADADA"/>
                </a:solidFill>
              </a:rPr>
              <a:t>One article a month on the second Tuesday of the month comes from Food Hero related recipes and pictures</a:t>
            </a:r>
          </a:p>
          <a:p>
            <a:pPr marL="342900" indent="-342900" algn="l">
              <a:buFont typeface="Wingdings 2" charset="2"/>
              <a:buChar char="•"/>
            </a:pPr>
            <a:r>
              <a:rPr lang="en-US">
                <a:ln>
                  <a:solidFill>
                    <a:srgbClr val="404040">
                      <a:alpha val="10000"/>
                    </a:srgbClr>
                  </a:solidFill>
                </a:ln>
                <a:solidFill>
                  <a:srgbClr val="DADADA"/>
                </a:solidFill>
              </a:rPr>
              <a:t>One article a month is on food preservation but can include Food Hero recipes and pictures. </a:t>
            </a:r>
          </a:p>
          <a:p>
            <a:pPr marL="342900" indent="-342900" algn="l">
              <a:buFont typeface="Wingdings 2" charset="2"/>
              <a:buChar char="•"/>
            </a:pPr>
            <a:r>
              <a:rPr lang="en-US">
                <a:ln>
                  <a:solidFill>
                    <a:srgbClr val="404040">
                      <a:alpha val="10000"/>
                    </a:srgbClr>
                  </a:solidFill>
                </a:ln>
                <a:solidFill>
                  <a:srgbClr val="DADADA"/>
                </a:solidFill>
              </a:rPr>
              <a:t>Example is this article on food safety of raw meat. </a:t>
            </a:r>
          </a:p>
        </p:txBody>
      </p:sp>
      <p:pic>
        <p:nvPicPr>
          <p:cNvPr id="7" name="Content Placeholder 6">
            <a:extLst>
              <a:ext uri="{FF2B5EF4-FFF2-40B4-BE49-F238E27FC236}">
                <a16:creationId xmlns:a16="http://schemas.microsoft.com/office/drawing/2014/main" id="{A4408E26-7D71-8352-62EE-765559241E3B}"/>
              </a:ext>
            </a:extLst>
          </p:cNvPr>
          <p:cNvPicPr>
            <a:picLocks noGrp="1" noChangeAspect="1"/>
          </p:cNvPicPr>
          <p:nvPr>
            <p:ph idx="1"/>
          </p:nvPr>
        </p:nvPicPr>
        <p:blipFill>
          <a:blip r:embed="rId2"/>
          <a:stretch>
            <a:fillRect/>
          </a:stretch>
        </p:blipFill>
        <p:spPr>
          <a:xfrm>
            <a:off x="5088806" y="643466"/>
            <a:ext cx="6277258" cy="5571067"/>
          </a:xfrm>
          <a:prstGeom prst="rect">
            <a:avLst/>
          </a:prstGeom>
        </p:spPr>
      </p:pic>
    </p:spTree>
    <p:extLst>
      <p:ext uri="{BB962C8B-B14F-4D97-AF65-F5344CB8AC3E}">
        <p14:creationId xmlns:p14="http://schemas.microsoft.com/office/powerpoint/2010/main" val="1947435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438A1-C1B7-D315-ADF1-0059F0AC50CD}"/>
              </a:ext>
            </a:extLst>
          </p:cNvPr>
          <p:cNvSpPr>
            <a:spLocks noGrp="1"/>
          </p:cNvSpPr>
          <p:nvPr>
            <p:ph type="title"/>
          </p:nvPr>
        </p:nvSpPr>
        <p:spPr>
          <a:xfrm>
            <a:off x="4982547" y="189721"/>
            <a:ext cx="2766321" cy="5250025"/>
          </a:xfrm>
        </p:spPr>
        <p:txBody>
          <a:bodyPr/>
          <a:lstStyle/>
          <a:p>
            <a:r>
              <a:rPr lang="en-US" dirty="0"/>
              <a:t>Many Articles span two pages </a:t>
            </a:r>
          </a:p>
        </p:txBody>
      </p:sp>
      <p:sp>
        <p:nvSpPr>
          <p:cNvPr id="3" name="Text Placeholder 2">
            <a:extLst>
              <a:ext uri="{FF2B5EF4-FFF2-40B4-BE49-F238E27FC236}">
                <a16:creationId xmlns:a16="http://schemas.microsoft.com/office/drawing/2014/main" id="{7B9D868F-A55C-4A89-CA3D-D5385E811724}"/>
              </a:ext>
            </a:extLst>
          </p:cNvPr>
          <p:cNvSpPr>
            <a:spLocks noGrp="1"/>
          </p:cNvSpPr>
          <p:nvPr>
            <p:ph type="body" idx="1"/>
          </p:nvPr>
        </p:nvSpPr>
        <p:spPr/>
        <p:txBody>
          <a:bodyPr/>
          <a:lstStyle/>
          <a:p>
            <a:endParaRPr lang="en-US"/>
          </a:p>
        </p:txBody>
      </p:sp>
      <p:pic>
        <p:nvPicPr>
          <p:cNvPr id="8" name="Content Placeholder 7">
            <a:extLst>
              <a:ext uri="{FF2B5EF4-FFF2-40B4-BE49-F238E27FC236}">
                <a16:creationId xmlns:a16="http://schemas.microsoft.com/office/drawing/2014/main" id="{ABB3C580-9583-9848-1846-A6DF4463CC43}"/>
              </a:ext>
            </a:extLst>
          </p:cNvPr>
          <p:cNvPicPr>
            <a:picLocks noGrp="1" noChangeAspect="1"/>
          </p:cNvPicPr>
          <p:nvPr>
            <p:ph sz="half" idx="2"/>
          </p:nvPr>
        </p:nvPicPr>
        <p:blipFill>
          <a:blip r:embed="rId2"/>
          <a:stretch>
            <a:fillRect/>
          </a:stretch>
        </p:blipFill>
        <p:spPr>
          <a:xfrm>
            <a:off x="0" y="0"/>
            <a:ext cx="4443134" cy="6811776"/>
          </a:xfrm>
        </p:spPr>
      </p:pic>
      <p:sp>
        <p:nvSpPr>
          <p:cNvPr id="5" name="Text Placeholder 4">
            <a:extLst>
              <a:ext uri="{FF2B5EF4-FFF2-40B4-BE49-F238E27FC236}">
                <a16:creationId xmlns:a16="http://schemas.microsoft.com/office/drawing/2014/main" id="{270F72DC-0858-77B6-4BD6-3F6CC3007C80}"/>
              </a:ext>
            </a:extLst>
          </p:cNvPr>
          <p:cNvSpPr>
            <a:spLocks noGrp="1"/>
          </p:cNvSpPr>
          <p:nvPr>
            <p:ph type="body" sz="quarter" idx="3"/>
          </p:nvPr>
        </p:nvSpPr>
        <p:spPr/>
        <p:txBody>
          <a:bodyPr/>
          <a:lstStyle/>
          <a:p>
            <a:endParaRPr lang="en-US" dirty="0"/>
          </a:p>
        </p:txBody>
      </p:sp>
      <p:pic>
        <p:nvPicPr>
          <p:cNvPr id="10" name="Content Placeholder 9">
            <a:extLst>
              <a:ext uri="{FF2B5EF4-FFF2-40B4-BE49-F238E27FC236}">
                <a16:creationId xmlns:a16="http://schemas.microsoft.com/office/drawing/2014/main" id="{5EE4FEBE-F1BA-D91E-B3AE-E8F80FD3E15F}"/>
              </a:ext>
            </a:extLst>
          </p:cNvPr>
          <p:cNvPicPr>
            <a:picLocks noGrp="1" noChangeAspect="1"/>
          </p:cNvPicPr>
          <p:nvPr>
            <p:ph sz="quarter" idx="4"/>
          </p:nvPr>
        </p:nvPicPr>
        <p:blipFill>
          <a:blip r:embed="rId3"/>
          <a:stretch>
            <a:fillRect/>
          </a:stretch>
        </p:blipFill>
        <p:spPr>
          <a:xfrm>
            <a:off x="8151718" y="-21252"/>
            <a:ext cx="4040282" cy="6780785"/>
          </a:xfrm>
        </p:spPr>
      </p:pic>
    </p:spTree>
    <p:extLst>
      <p:ext uri="{BB962C8B-B14F-4D97-AF65-F5344CB8AC3E}">
        <p14:creationId xmlns:p14="http://schemas.microsoft.com/office/powerpoint/2010/main" val="2155469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26" name="Picture 2" descr="Two bowls of soup and bread&#10;&#10;Description automatically generated">
            <a:extLst>
              <a:ext uri="{FF2B5EF4-FFF2-40B4-BE49-F238E27FC236}">
                <a16:creationId xmlns:a16="http://schemas.microsoft.com/office/drawing/2014/main" id="{3242E487-47C8-A0D0-6586-68D4E712A1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224" b="7224"/>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036"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580F981-4E93-C49D-B607-1DBC19AF7077}"/>
              </a:ext>
            </a:extLst>
          </p:cNvPr>
          <p:cNvSpPr>
            <a:spLocks noGrp="1"/>
          </p:cNvSpPr>
          <p:nvPr>
            <p:ph type="title"/>
          </p:nvPr>
        </p:nvSpPr>
        <p:spPr>
          <a:xfrm>
            <a:off x="946163" y="559575"/>
            <a:ext cx="3596420" cy="979016"/>
          </a:xfrm>
        </p:spPr>
        <p:txBody>
          <a:bodyPr vert="horz" lIns="91440" tIns="45720" rIns="91440" bIns="45720" rtlCol="0" anchor="b">
            <a:normAutofit/>
          </a:bodyPr>
          <a:lstStyle/>
          <a:p>
            <a:pPr algn="l">
              <a:lnSpc>
                <a:spcPct val="90000"/>
              </a:lnSpc>
            </a:pPr>
            <a:r>
              <a:rPr lang="en-US" sz="2000" b="1" dirty="0"/>
              <a:t>Cooking nutritious meals for one or two people </a:t>
            </a:r>
            <a:br>
              <a:rPr lang="en-US" sz="2000" dirty="0"/>
            </a:br>
            <a:endParaRPr lang="en-US" sz="2000" dirty="0"/>
          </a:p>
        </p:txBody>
      </p:sp>
      <p:sp>
        <p:nvSpPr>
          <p:cNvPr id="4" name="Text Placeholder 3">
            <a:extLst>
              <a:ext uri="{FF2B5EF4-FFF2-40B4-BE49-F238E27FC236}">
                <a16:creationId xmlns:a16="http://schemas.microsoft.com/office/drawing/2014/main" id="{3E376612-0C71-EE4E-49B6-761A6C5229B9}"/>
              </a:ext>
            </a:extLst>
          </p:cNvPr>
          <p:cNvSpPr>
            <a:spLocks noGrp="1"/>
          </p:cNvSpPr>
          <p:nvPr>
            <p:ph type="body" sz="half" idx="2"/>
          </p:nvPr>
        </p:nvSpPr>
        <p:spPr>
          <a:xfrm>
            <a:off x="946163" y="1353878"/>
            <a:ext cx="3531684" cy="4135867"/>
          </a:xfrm>
        </p:spPr>
        <p:txBody>
          <a:bodyPr vert="horz" lIns="91440" tIns="45720" rIns="91440" bIns="45720" rtlCol="0" anchor="t">
            <a:noAutofit/>
          </a:bodyPr>
          <a:lstStyle/>
          <a:p>
            <a:pPr marL="0" marR="0" algn="l">
              <a:lnSpc>
                <a:spcPct val="90000"/>
              </a:lnSpc>
            </a:pPr>
            <a:r>
              <a:rPr lang="en-US" sz="1400" dirty="0"/>
              <a:t>Once in a while, I find myself at home where I just need a meal for myself and not my whole family.  It almost stumps me on what to make because I want to eat something nutritious, but I don’t want a ton of leftovers and time into make something just for me.   When those times do happen it's nice to have a few recipes available that are already designed for one or two servings.  </a:t>
            </a:r>
          </a:p>
          <a:p>
            <a:pPr marL="0" marR="0" algn="l">
              <a:lnSpc>
                <a:spcPct val="90000"/>
              </a:lnSpc>
            </a:pPr>
            <a:r>
              <a:rPr lang="en-US" sz="1400" dirty="0"/>
              <a:t>I am a huge soup fan, so I enjoy making soup. Usually, I make large batches so I can feed my family and have leftovers but the foodhero.org recipe for chicken chowder for two is designed for just two servings.  They have worked out all the math for you to make a smaller batch.  They also have breakfast recipes and smoothie recipes that make one to two servings.  This is great to take the math out of converting your own recipes to smaller sizes.  These recipes are great examples of nutritious meal ideas without lots of time and effort that ends in leftovers and lots of clean up.  </a:t>
            </a:r>
          </a:p>
        </p:txBody>
      </p:sp>
    </p:spTree>
    <p:extLst>
      <p:ext uri="{BB962C8B-B14F-4D97-AF65-F5344CB8AC3E}">
        <p14:creationId xmlns:p14="http://schemas.microsoft.com/office/powerpoint/2010/main" val="2102979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0"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2769538" y="445383"/>
            <a:ext cx="1995577" cy="7534653"/>
          </a:xfrm>
          <a:prstGeom prst="round2SameRect">
            <a:avLst>
              <a:gd name="adj1" fmla="val 9679"/>
              <a:gd name="adj2" fmla="val 400"/>
            </a:avLst>
          </a:pr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880EA04-DB18-C7EC-20A8-04148E548951}"/>
              </a:ext>
            </a:extLst>
          </p:cNvPr>
          <p:cNvSpPr>
            <a:spLocks noGrp="1"/>
          </p:cNvSpPr>
          <p:nvPr>
            <p:ph type="title"/>
          </p:nvPr>
        </p:nvSpPr>
        <p:spPr>
          <a:xfrm>
            <a:off x="177281" y="242596"/>
            <a:ext cx="4264089" cy="4504951"/>
          </a:xfrm>
        </p:spPr>
        <p:txBody>
          <a:bodyPr vert="horz" lIns="91440" tIns="45720" rIns="91440" bIns="45720" rtlCol="0" anchor="b">
            <a:normAutofit/>
          </a:bodyPr>
          <a:lstStyle/>
          <a:p>
            <a:pPr algn="l">
              <a:lnSpc>
                <a:spcPct val="90000"/>
              </a:lnSpc>
            </a:pPr>
            <a:br>
              <a:rPr lang="en-US" sz="6600" dirty="0"/>
            </a:br>
            <a:r>
              <a:rPr lang="en-US" sz="6600" dirty="0"/>
              <a:t>Any Questions?</a:t>
            </a:r>
            <a:br>
              <a:rPr lang="en-US" sz="2400" dirty="0"/>
            </a:br>
            <a:br>
              <a:rPr lang="en-US" sz="2400" dirty="0"/>
            </a:br>
            <a:endParaRPr lang="en-US" sz="2400" dirty="0"/>
          </a:p>
        </p:txBody>
      </p:sp>
      <p:sp>
        <p:nvSpPr>
          <p:cNvPr id="3" name="Text Placeholder 2">
            <a:extLst>
              <a:ext uri="{FF2B5EF4-FFF2-40B4-BE49-F238E27FC236}">
                <a16:creationId xmlns:a16="http://schemas.microsoft.com/office/drawing/2014/main" id="{E4A1EB15-5687-6B51-1102-BF07590EA1D6}"/>
              </a:ext>
            </a:extLst>
          </p:cNvPr>
          <p:cNvSpPr>
            <a:spLocks noGrp="1"/>
          </p:cNvSpPr>
          <p:nvPr>
            <p:ph type="body" sz="half" idx="2"/>
          </p:nvPr>
        </p:nvSpPr>
        <p:spPr>
          <a:xfrm>
            <a:off x="449772" y="5118924"/>
            <a:ext cx="6436104" cy="534838"/>
          </a:xfrm>
        </p:spPr>
        <p:txBody>
          <a:bodyPr vert="horz" lIns="91440" tIns="45720" rIns="91440" bIns="45720" rtlCol="0" anchor="t">
            <a:noAutofit/>
          </a:bodyPr>
          <a:lstStyle/>
          <a:p>
            <a:pPr algn="l">
              <a:lnSpc>
                <a:spcPct val="90000"/>
              </a:lnSpc>
            </a:pPr>
            <a:r>
              <a:rPr lang="en-US" sz="2400" dirty="0">
                <a:solidFill>
                  <a:srgbClr val="64A6EF"/>
                </a:solidFill>
              </a:rPr>
              <a:t>Mandy Hatfield </a:t>
            </a:r>
            <a:br>
              <a:rPr lang="en-US" sz="2400" dirty="0">
                <a:solidFill>
                  <a:srgbClr val="64A6EF"/>
                </a:solidFill>
              </a:rPr>
            </a:br>
            <a:r>
              <a:rPr lang="en-US" sz="2400" dirty="0">
                <a:solidFill>
                  <a:srgbClr val="64A6EF"/>
                </a:solidFill>
              </a:rPr>
              <a:t>Kathy Bates </a:t>
            </a:r>
          </a:p>
        </p:txBody>
      </p:sp>
      <p:pic>
        <p:nvPicPr>
          <p:cNvPr id="7" name="Picture 6">
            <a:extLst>
              <a:ext uri="{FF2B5EF4-FFF2-40B4-BE49-F238E27FC236}">
                <a16:creationId xmlns:a16="http://schemas.microsoft.com/office/drawing/2014/main" id="{A557D0DA-00AF-01D2-593F-A28857D9A7DA}"/>
              </a:ext>
            </a:extLst>
          </p:cNvPr>
          <p:cNvPicPr>
            <a:picLocks noChangeAspect="1"/>
          </p:cNvPicPr>
          <p:nvPr/>
        </p:nvPicPr>
        <p:blipFill>
          <a:blip r:embed="rId3"/>
          <a:stretch>
            <a:fillRect/>
          </a:stretch>
        </p:blipFill>
        <p:spPr>
          <a:xfrm>
            <a:off x="4599515" y="10187"/>
            <a:ext cx="7592485" cy="6477904"/>
          </a:xfrm>
          <a:prstGeom prst="rect">
            <a:avLst/>
          </a:prstGeom>
        </p:spPr>
      </p:pic>
    </p:spTree>
    <p:extLst>
      <p:ext uri="{BB962C8B-B14F-4D97-AF65-F5344CB8AC3E}">
        <p14:creationId xmlns:p14="http://schemas.microsoft.com/office/powerpoint/2010/main" val="6479520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98</TotalTime>
  <Words>434</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Calisto MT</vt:lpstr>
      <vt:lpstr>Wingdings 2</vt:lpstr>
      <vt:lpstr>Slate</vt:lpstr>
      <vt:lpstr>Working with media</vt:lpstr>
      <vt:lpstr>Article Standards</vt:lpstr>
      <vt:lpstr>Starting New Projects  Its all about connections.</vt:lpstr>
      <vt:lpstr>Food Hero Topics</vt:lpstr>
      <vt:lpstr>Many Articles span two pages </vt:lpstr>
      <vt:lpstr>Cooking nutritious meals for one or two people  </vt:lpstr>
      <vt:lpstr> Any Questions?  </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media</dc:title>
  <dc:creator>Hatfield, Amanda Marie</dc:creator>
  <cp:lastModifiedBy>Hatfield, Amanda Marie</cp:lastModifiedBy>
  <cp:revision>5</cp:revision>
  <dcterms:created xsi:type="dcterms:W3CDTF">2023-09-21T22:22:53Z</dcterms:created>
  <dcterms:modified xsi:type="dcterms:W3CDTF">2023-09-25T20:16:49Z</dcterms:modified>
</cp:coreProperties>
</file>